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6" r:id="rId2"/>
    <p:sldId id="257" r:id="rId3"/>
  </p:sldIdLst>
  <p:sldSz cx="43891200" cy="32918400"/>
  <p:notesSz cx="6858000" cy="9144000"/>
  <p:defaultTextStyle>
    <a:defPPr>
      <a:defRPr lang="en-US"/>
    </a:defPPr>
    <a:lvl1pPr algn="l" defTabSz="2193925" rtl="0" eaLnBrk="0" fontAlgn="base" hangingPunct="0">
      <a:spcBef>
        <a:spcPct val="0"/>
      </a:spcBef>
      <a:spcAft>
        <a:spcPct val="0"/>
      </a:spcAft>
      <a:defRPr sz="8600" kern="1200">
        <a:solidFill>
          <a:schemeClr val="tx1"/>
        </a:solidFill>
        <a:latin typeface="Arial" panose="020B0604020202020204" pitchFamily="34" charset="0"/>
        <a:ea typeface="ＭＳ Ｐゴシック" panose="020B0600070205080204" pitchFamily="34" charset="-128"/>
        <a:cs typeface="+mn-cs"/>
      </a:defRPr>
    </a:lvl1pPr>
    <a:lvl2pPr marL="2193925" indent="-1736725" algn="l" defTabSz="2193925" rtl="0" eaLnBrk="0" fontAlgn="base" hangingPunct="0">
      <a:spcBef>
        <a:spcPct val="0"/>
      </a:spcBef>
      <a:spcAft>
        <a:spcPct val="0"/>
      </a:spcAft>
      <a:defRPr sz="8600" kern="1200">
        <a:solidFill>
          <a:schemeClr val="tx1"/>
        </a:solidFill>
        <a:latin typeface="Arial" panose="020B0604020202020204" pitchFamily="34" charset="0"/>
        <a:ea typeface="ＭＳ Ｐゴシック" panose="020B0600070205080204" pitchFamily="34" charset="-128"/>
        <a:cs typeface="+mn-cs"/>
      </a:defRPr>
    </a:lvl2pPr>
    <a:lvl3pPr marL="4387850" indent="-3473450" algn="l" defTabSz="2193925" rtl="0" eaLnBrk="0" fontAlgn="base" hangingPunct="0">
      <a:spcBef>
        <a:spcPct val="0"/>
      </a:spcBef>
      <a:spcAft>
        <a:spcPct val="0"/>
      </a:spcAft>
      <a:defRPr sz="8600" kern="1200">
        <a:solidFill>
          <a:schemeClr val="tx1"/>
        </a:solidFill>
        <a:latin typeface="Arial" panose="020B0604020202020204" pitchFamily="34" charset="0"/>
        <a:ea typeface="ＭＳ Ｐゴシック" panose="020B0600070205080204" pitchFamily="34" charset="-128"/>
        <a:cs typeface="+mn-cs"/>
      </a:defRPr>
    </a:lvl3pPr>
    <a:lvl4pPr marL="6583363" indent="-5211763" algn="l" defTabSz="2193925" rtl="0" eaLnBrk="0" fontAlgn="base" hangingPunct="0">
      <a:spcBef>
        <a:spcPct val="0"/>
      </a:spcBef>
      <a:spcAft>
        <a:spcPct val="0"/>
      </a:spcAft>
      <a:defRPr sz="8600" kern="1200">
        <a:solidFill>
          <a:schemeClr val="tx1"/>
        </a:solidFill>
        <a:latin typeface="Arial" panose="020B0604020202020204" pitchFamily="34" charset="0"/>
        <a:ea typeface="ＭＳ Ｐゴシック" panose="020B0600070205080204" pitchFamily="34" charset="-128"/>
        <a:cs typeface="+mn-cs"/>
      </a:defRPr>
    </a:lvl4pPr>
    <a:lvl5pPr marL="8777288" indent="-6948488" algn="l" defTabSz="2193925" rtl="0" eaLnBrk="0" fontAlgn="base" hangingPunct="0">
      <a:spcBef>
        <a:spcPct val="0"/>
      </a:spcBef>
      <a:spcAft>
        <a:spcPct val="0"/>
      </a:spcAft>
      <a:defRPr sz="8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8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8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8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8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10C2B"/>
    <a:srgbClr val="800000"/>
    <a:srgbClr val="A7421D"/>
    <a:srgbClr val="004F53"/>
    <a:srgbClr val="0F2B5E"/>
    <a:srgbClr val="006F9C"/>
    <a:srgbClr val="8D0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70"/>
    <p:restoredTop sz="94626"/>
  </p:normalViewPr>
  <p:slideViewPr>
    <p:cSldViewPr snapToObjects="1">
      <p:cViewPr>
        <p:scale>
          <a:sx n="52" d="100"/>
          <a:sy n="52" d="100"/>
        </p:scale>
        <p:origin x="-1272" y="-2480"/>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charset="0"/>
                <a:ea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Arial" charset="0"/>
                <a:ea typeface="ＭＳ Ｐゴシック" charset="-128"/>
              </a:defRPr>
            </a:lvl1pPr>
          </a:lstStyle>
          <a:p>
            <a:pPr>
              <a:defRPr/>
            </a:pPr>
            <a:fld id="{D1F00AC6-9C0B-44A5-818C-D36C90F0D048}" type="datetimeFigureOut">
              <a:rPr lang="en-US"/>
              <a:pPr>
                <a:defRPr/>
              </a:pPr>
              <a:t>4/28/22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charset="0"/>
                <a:ea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latin typeface="Arial" charset="0"/>
                <a:ea typeface="ＭＳ Ｐゴシック" charset="-128"/>
              </a:defRPr>
            </a:lvl1pPr>
          </a:lstStyle>
          <a:p>
            <a:pPr>
              <a:defRPr/>
            </a:pPr>
            <a:fld id="{3290396F-966F-4C33-951B-6C4B231BFC08}" type="slidenum">
              <a:rPr lang="en-US"/>
              <a:pPr>
                <a:defRPr/>
              </a:pPr>
              <a:t>‹#›</a:t>
            </a:fld>
            <a:endParaRPr lang="en-US"/>
          </a:p>
        </p:txBody>
      </p:sp>
    </p:spTree>
    <p:extLst>
      <p:ext uri="{BB962C8B-B14F-4D97-AF65-F5344CB8AC3E}">
        <p14:creationId xmlns:p14="http://schemas.microsoft.com/office/powerpoint/2010/main" val="2429793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charset="0"/>
                <a:ea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charset="0"/>
                <a:ea typeface="ＭＳ Ｐゴシック" charset="-128"/>
              </a:defRPr>
            </a:lvl1pPr>
          </a:lstStyle>
          <a:p>
            <a:pPr>
              <a:defRPr/>
            </a:pPr>
            <a:fld id="{5A24A691-355F-4DC8-ACCE-C18A86962686}" type="datetimeFigureOut">
              <a:rPr lang="en-US"/>
              <a:pPr>
                <a:defRPr/>
              </a:pPr>
              <a:t>4/28/22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charset="0"/>
                <a:ea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atin typeface="Arial" charset="0"/>
                <a:ea typeface="ＭＳ Ｐゴシック" charset="-128"/>
              </a:defRPr>
            </a:lvl1pPr>
          </a:lstStyle>
          <a:p>
            <a:pPr>
              <a:defRPr/>
            </a:pPr>
            <a:fld id="{C612C394-993F-47DD-878D-B502A364735F}" type="slidenum">
              <a:rPr lang="en-US"/>
              <a:pPr>
                <a:defRPr/>
              </a:pPr>
              <a:t>‹#›</a:t>
            </a:fld>
            <a:endParaRPr lang="en-US"/>
          </a:p>
        </p:txBody>
      </p:sp>
    </p:spTree>
    <p:extLst>
      <p:ext uri="{BB962C8B-B14F-4D97-AF65-F5344CB8AC3E}">
        <p14:creationId xmlns:p14="http://schemas.microsoft.com/office/powerpoint/2010/main" val="1522881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9907DD1C-A858-49A5-AA82-1D3FF21312AD}" type="datetime1">
              <a:rPr lang="en-US" altLang="x-none"/>
              <a:pPr>
                <a:defRPr/>
              </a:pPr>
              <a:t>4/28/22</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27B6DA-D51F-4CF3-AFF7-C635502F9313}" type="slidenum">
              <a:rPr lang="en-US" altLang="x-none"/>
              <a:pPr>
                <a:defRPr/>
              </a:pPr>
              <a:t>‹#›</a:t>
            </a:fld>
            <a:endParaRPr lang="en-US" altLang="x-none"/>
          </a:p>
        </p:txBody>
      </p:sp>
      <p:pic>
        <p:nvPicPr>
          <p:cNvPr id="9" name="Picture 8">
            <a:extLst>
              <a:ext uri="{FF2B5EF4-FFF2-40B4-BE49-F238E27FC236}">
                <a16:creationId xmlns:a16="http://schemas.microsoft.com/office/drawing/2014/main" id="{1EE66E1B-D79B-F545-8D9F-572AC5E9CEC1}"/>
              </a:ext>
            </a:extLst>
          </p:cNvPr>
          <p:cNvPicPr>
            <a:picLocks noChangeAspect="1"/>
          </p:cNvPicPr>
          <p:nvPr userDrawn="1"/>
        </p:nvPicPr>
        <p:blipFill>
          <a:blip r:embed="rId2"/>
          <a:stretch>
            <a:fillRect/>
          </a:stretch>
        </p:blipFill>
        <p:spPr>
          <a:xfrm>
            <a:off x="25400" y="0"/>
            <a:ext cx="43840400" cy="4572000"/>
          </a:xfrm>
          <a:prstGeom prst="rect">
            <a:avLst/>
          </a:prstGeom>
        </p:spPr>
      </p:pic>
    </p:spTree>
    <p:extLst>
      <p:ext uri="{BB962C8B-B14F-4D97-AF65-F5344CB8AC3E}">
        <p14:creationId xmlns:p14="http://schemas.microsoft.com/office/powerpoint/2010/main" val="1678111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0D4213-2772-400D-B061-72F8EA15D8ED}" type="datetime1">
              <a:rPr lang="en-US" altLang="x-none"/>
              <a:pPr>
                <a:defRPr/>
              </a:pPr>
              <a:t>4/28/22</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B6799D-FCA0-48C8-926C-B2F752D1165B}" type="slidenum">
              <a:rPr lang="en-US" altLang="x-none"/>
              <a:pPr>
                <a:defRPr/>
              </a:pPr>
              <a:t>‹#›</a:t>
            </a:fld>
            <a:endParaRPr lang="en-US" altLang="x-none"/>
          </a:p>
        </p:txBody>
      </p:sp>
    </p:spTree>
    <p:extLst>
      <p:ext uri="{BB962C8B-B14F-4D97-AF65-F5344CB8AC3E}">
        <p14:creationId xmlns:p14="http://schemas.microsoft.com/office/powerpoint/2010/main" val="2815910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8DC2DE0-E164-4DF7-BB4F-98BFB098DB6B}" type="datetime1">
              <a:rPr lang="en-US" altLang="x-none"/>
              <a:pPr>
                <a:defRPr/>
              </a:pPr>
              <a:t>4/28/22</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F28861-2389-45DF-BF65-A5BE2FA011C4}" type="slidenum">
              <a:rPr lang="en-US" altLang="x-none"/>
              <a:pPr>
                <a:defRPr/>
              </a:pPr>
              <a:t>‹#›</a:t>
            </a:fld>
            <a:endParaRPr lang="en-US" altLang="x-none"/>
          </a:p>
        </p:txBody>
      </p:sp>
    </p:spTree>
    <p:extLst>
      <p:ext uri="{BB962C8B-B14F-4D97-AF65-F5344CB8AC3E}">
        <p14:creationId xmlns:p14="http://schemas.microsoft.com/office/powerpoint/2010/main" val="270837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7EA8E91-DEF8-40B1-B05F-BF8C3E8FCC4A}" type="datetime1">
              <a:rPr lang="en-US" altLang="x-none"/>
              <a:pPr>
                <a:defRPr/>
              </a:pPr>
              <a:t>4/28/22</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2F7E7D-6BE0-42F4-8421-51651BE37D23}" type="slidenum">
              <a:rPr lang="en-US" altLang="x-none"/>
              <a:pPr>
                <a:defRPr/>
              </a:pPr>
              <a:t>‹#›</a:t>
            </a:fld>
            <a:endParaRPr lang="en-US" altLang="x-none"/>
          </a:p>
        </p:txBody>
      </p:sp>
    </p:spTree>
    <p:extLst>
      <p:ext uri="{BB962C8B-B14F-4D97-AF65-F5344CB8AC3E}">
        <p14:creationId xmlns:p14="http://schemas.microsoft.com/office/powerpoint/2010/main" val="360982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2EFE746-AE7D-41EE-9EE0-E7CB018D5D6E}" type="datetime1">
              <a:rPr lang="en-US" altLang="x-none"/>
              <a:pPr>
                <a:defRPr/>
              </a:pPr>
              <a:t>4/28/22</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F11530-AB8F-40BA-A2B0-E335254C1EAD}" type="slidenum">
              <a:rPr lang="en-US" altLang="x-none"/>
              <a:pPr>
                <a:defRPr/>
              </a:pPr>
              <a:t>‹#›</a:t>
            </a:fld>
            <a:endParaRPr lang="en-US" altLang="x-none"/>
          </a:p>
        </p:txBody>
      </p:sp>
    </p:spTree>
    <p:extLst>
      <p:ext uri="{BB962C8B-B14F-4D97-AF65-F5344CB8AC3E}">
        <p14:creationId xmlns:p14="http://schemas.microsoft.com/office/powerpoint/2010/main" val="2303998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09D5A12-2EC8-448B-91EB-AB99EE364E6C}" type="datetime1">
              <a:rPr lang="en-US" altLang="x-none"/>
              <a:pPr>
                <a:defRPr/>
              </a:pPr>
              <a:t>4/28/22</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0F9D59-0847-4A57-A9D9-54034DED684E}" type="slidenum">
              <a:rPr lang="en-US" altLang="x-none"/>
              <a:pPr>
                <a:defRPr/>
              </a:pPr>
              <a:t>‹#›</a:t>
            </a:fld>
            <a:endParaRPr lang="en-US" altLang="x-none"/>
          </a:p>
        </p:txBody>
      </p:sp>
    </p:spTree>
    <p:extLst>
      <p:ext uri="{BB962C8B-B14F-4D97-AF65-F5344CB8AC3E}">
        <p14:creationId xmlns:p14="http://schemas.microsoft.com/office/powerpoint/2010/main" val="2022613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0469D4F-0CAB-4FF8-B6F1-54CAF3741345}" type="datetime1">
              <a:rPr lang="en-US" altLang="x-none"/>
              <a:pPr>
                <a:defRPr/>
              </a:pPr>
              <a:t>4/28/22</a:t>
            </a:fld>
            <a:endParaRPr lang="en-US" altLang="x-none"/>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9DACCAF-B684-459C-BCE4-C3A97675F333}" type="slidenum">
              <a:rPr lang="en-US" altLang="x-none"/>
              <a:pPr>
                <a:defRPr/>
              </a:pPr>
              <a:t>‹#›</a:t>
            </a:fld>
            <a:endParaRPr lang="en-US" altLang="x-none"/>
          </a:p>
        </p:txBody>
      </p:sp>
    </p:spTree>
    <p:extLst>
      <p:ext uri="{BB962C8B-B14F-4D97-AF65-F5344CB8AC3E}">
        <p14:creationId xmlns:p14="http://schemas.microsoft.com/office/powerpoint/2010/main" val="2101892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8712E07-1CF0-473D-A9E8-906701DAED91}" type="datetime1">
              <a:rPr lang="en-US" altLang="x-none"/>
              <a:pPr>
                <a:defRPr/>
              </a:pPr>
              <a:t>4/28/22</a:t>
            </a:fld>
            <a:endParaRPr lang="en-US" altLang="x-none"/>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8B7FD9C-B7B8-45B5-B5A2-6F93E5E17B6C}" type="slidenum">
              <a:rPr lang="en-US" altLang="x-none"/>
              <a:pPr>
                <a:defRPr/>
              </a:pPr>
              <a:t>‹#›</a:t>
            </a:fld>
            <a:endParaRPr lang="en-US" altLang="x-none"/>
          </a:p>
        </p:txBody>
      </p:sp>
    </p:spTree>
    <p:extLst>
      <p:ext uri="{BB962C8B-B14F-4D97-AF65-F5344CB8AC3E}">
        <p14:creationId xmlns:p14="http://schemas.microsoft.com/office/powerpoint/2010/main" val="417022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FF9840-D4AF-4F14-AD07-7C1D579B4ADA}" type="datetime1">
              <a:rPr lang="en-US" altLang="x-none"/>
              <a:pPr>
                <a:defRPr/>
              </a:pPr>
              <a:t>4/28/22</a:t>
            </a:fld>
            <a:endParaRPr lang="en-US" altLang="x-none"/>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DEA597C-0323-4374-AE2E-861F45BF2F64}" type="slidenum">
              <a:rPr lang="en-US" altLang="x-none"/>
              <a:pPr>
                <a:defRPr/>
              </a:pPr>
              <a:t>‹#›</a:t>
            </a:fld>
            <a:endParaRPr lang="en-US" altLang="x-none"/>
          </a:p>
        </p:txBody>
      </p:sp>
    </p:spTree>
    <p:extLst>
      <p:ext uri="{BB962C8B-B14F-4D97-AF65-F5344CB8AC3E}">
        <p14:creationId xmlns:p14="http://schemas.microsoft.com/office/powerpoint/2010/main" val="564875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93AB1BC-DBB6-40E9-9D65-EE7CC11E3344}" type="datetime1">
              <a:rPr lang="en-US" altLang="x-none"/>
              <a:pPr>
                <a:defRPr/>
              </a:pPr>
              <a:t>4/28/22</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5D6478-E3ED-4D41-88A5-6E1923496425}" type="slidenum">
              <a:rPr lang="en-US" altLang="x-none"/>
              <a:pPr>
                <a:defRPr/>
              </a:pPr>
              <a:t>‹#›</a:t>
            </a:fld>
            <a:endParaRPr lang="en-US" altLang="x-none"/>
          </a:p>
        </p:txBody>
      </p:sp>
    </p:spTree>
    <p:extLst>
      <p:ext uri="{BB962C8B-B14F-4D97-AF65-F5344CB8AC3E}">
        <p14:creationId xmlns:p14="http://schemas.microsoft.com/office/powerpoint/2010/main" val="1734573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endParaRPr lang="en-US" noProof="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13B1CA-1A44-4881-9E3E-8F062D8AFC60}" type="datetime1">
              <a:rPr lang="en-US" altLang="x-none"/>
              <a:pPr>
                <a:defRPr/>
              </a:pPr>
              <a:t>4/28/22</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DF9730-6CC5-4AEC-A667-0F709D7D3515}" type="slidenum">
              <a:rPr lang="en-US" altLang="x-none"/>
              <a:pPr>
                <a:defRPr/>
              </a:pPr>
              <a:t>‹#›</a:t>
            </a:fld>
            <a:endParaRPr lang="en-US" altLang="x-none"/>
          </a:p>
        </p:txBody>
      </p:sp>
    </p:spTree>
    <p:extLst>
      <p:ext uri="{BB962C8B-B14F-4D97-AF65-F5344CB8AC3E}">
        <p14:creationId xmlns:p14="http://schemas.microsoft.com/office/powerpoint/2010/main" val="2133649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wrap="square" lIns="438912" tIns="219456" rIns="438912" bIns="219456" numCol="1" anchor="ctr" anchorCtr="0" compatLnSpc="1">
            <a:prstTxWarp prst="textNoShape">
              <a:avLst/>
            </a:prstTxWarp>
          </a:bodyPr>
          <a:lstStyle>
            <a:lvl1pPr eaLnBrk="1" hangingPunct="1">
              <a:defRPr sz="5800">
                <a:solidFill>
                  <a:srgbClr val="898989"/>
                </a:solidFill>
                <a:latin typeface="Calibri" charset="0"/>
                <a:ea typeface="ＭＳ Ｐゴシック" charset="-128"/>
              </a:defRPr>
            </a:lvl1pPr>
          </a:lstStyle>
          <a:p>
            <a:pPr>
              <a:defRPr/>
            </a:pPr>
            <a:fld id="{F180C5E2-E851-42B6-B1C8-5FF74CB420C4}" type="datetime1">
              <a:rPr lang="en-US" altLang="x-none"/>
              <a:pPr>
                <a:defRPr/>
              </a:pPr>
              <a:t>4/28/22</a:t>
            </a:fld>
            <a:endParaRPr lang="en-US" altLang="x-none"/>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wrap="square" lIns="438912" tIns="219456" rIns="438912" bIns="219456" numCol="1" anchor="ctr" anchorCtr="0" compatLnSpc="1">
            <a:prstTxWarp prst="textNoShape">
              <a:avLst/>
            </a:prstTxWarp>
          </a:bodyPr>
          <a:lstStyle>
            <a:lvl1pPr algn="ctr" eaLnBrk="1" hangingPunct="1">
              <a:defRPr sz="5800">
                <a:solidFill>
                  <a:srgbClr val="898989"/>
                </a:solidFill>
                <a:latin typeface="Calibri"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wrap="square" lIns="438912" tIns="219456" rIns="438912" bIns="219456" numCol="1" anchor="ctr" anchorCtr="0" compatLnSpc="1">
            <a:prstTxWarp prst="textNoShape">
              <a:avLst/>
            </a:prstTxWarp>
          </a:bodyPr>
          <a:lstStyle>
            <a:lvl1pPr algn="r" eaLnBrk="1" hangingPunct="1">
              <a:defRPr sz="5800">
                <a:solidFill>
                  <a:srgbClr val="898989"/>
                </a:solidFill>
                <a:latin typeface="Calibri" charset="0"/>
                <a:ea typeface="ＭＳ Ｐゴシック" charset="-128"/>
              </a:defRPr>
            </a:lvl1pPr>
          </a:lstStyle>
          <a:p>
            <a:pPr>
              <a:defRPr/>
            </a:pPr>
            <a:fld id="{9B60BCF9-BDF3-4E6A-A184-2A39193C1F02}"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2193925" rtl="0" eaLnBrk="0" fontAlgn="base" hangingPunct="0">
        <a:spcBef>
          <a:spcPct val="0"/>
        </a:spcBef>
        <a:spcAft>
          <a:spcPct val="0"/>
        </a:spcAft>
        <a:defRPr sz="21100" kern="1200">
          <a:solidFill>
            <a:schemeClr val="tx1"/>
          </a:solidFill>
          <a:latin typeface="+mj-lt"/>
          <a:ea typeface="ＭＳ Ｐゴシック" pitchFamily="-107" charset="-128"/>
          <a:cs typeface="ＭＳ Ｐゴシック" pitchFamily="-107" charset="-128"/>
        </a:defRPr>
      </a:lvl1pPr>
      <a:lvl2pPr algn="ctr" defTabSz="2193925" rtl="0" eaLnBrk="0" fontAlgn="base" hangingPunct="0">
        <a:spcBef>
          <a:spcPct val="0"/>
        </a:spcBef>
        <a:spcAft>
          <a:spcPct val="0"/>
        </a:spcAft>
        <a:defRPr sz="21100">
          <a:solidFill>
            <a:schemeClr val="tx1"/>
          </a:solidFill>
          <a:latin typeface="Calibri" pitchFamily="-107" charset="0"/>
          <a:ea typeface="ＭＳ Ｐゴシック" pitchFamily="-107" charset="-128"/>
          <a:cs typeface="ＭＳ Ｐゴシック" pitchFamily="-107" charset="-128"/>
        </a:defRPr>
      </a:lvl2pPr>
      <a:lvl3pPr algn="ctr" defTabSz="2193925" rtl="0" eaLnBrk="0" fontAlgn="base" hangingPunct="0">
        <a:spcBef>
          <a:spcPct val="0"/>
        </a:spcBef>
        <a:spcAft>
          <a:spcPct val="0"/>
        </a:spcAft>
        <a:defRPr sz="21100">
          <a:solidFill>
            <a:schemeClr val="tx1"/>
          </a:solidFill>
          <a:latin typeface="Calibri" pitchFamily="-107" charset="0"/>
          <a:ea typeface="ＭＳ Ｐゴシック" pitchFamily="-107" charset="-128"/>
          <a:cs typeface="ＭＳ Ｐゴシック" pitchFamily="-107" charset="-128"/>
        </a:defRPr>
      </a:lvl3pPr>
      <a:lvl4pPr algn="ctr" defTabSz="2193925" rtl="0" eaLnBrk="0" fontAlgn="base" hangingPunct="0">
        <a:spcBef>
          <a:spcPct val="0"/>
        </a:spcBef>
        <a:spcAft>
          <a:spcPct val="0"/>
        </a:spcAft>
        <a:defRPr sz="21100">
          <a:solidFill>
            <a:schemeClr val="tx1"/>
          </a:solidFill>
          <a:latin typeface="Calibri" pitchFamily="-107" charset="0"/>
          <a:ea typeface="ＭＳ Ｐゴシック" pitchFamily="-107" charset="-128"/>
          <a:cs typeface="ＭＳ Ｐゴシック" pitchFamily="-107" charset="-128"/>
        </a:defRPr>
      </a:lvl4pPr>
      <a:lvl5pPr algn="ctr" defTabSz="2193925" rtl="0" eaLnBrk="0" fontAlgn="base" hangingPunct="0">
        <a:spcBef>
          <a:spcPct val="0"/>
        </a:spcBef>
        <a:spcAft>
          <a:spcPct val="0"/>
        </a:spcAft>
        <a:defRPr sz="21100">
          <a:solidFill>
            <a:schemeClr val="tx1"/>
          </a:solidFill>
          <a:latin typeface="Calibri" pitchFamily="-107" charset="0"/>
          <a:ea typeface="ＭＳ Ｐゴシック" pitchFamily="-107" charset="-128"/>
          <a:cs typeface="ＭＳ Ｐゴシック" pitchFamily="-107" charset="-128"/>
        </a:defRPr>
      </a:lvl5pPr>
      <a:lvl6pPr marL="457200" algn="ctr" defTabSz="2193925" rtl="0" fontAlgn="base">
        <a:spcBef>
          <a:spcPct val="0"/>
        </a:spcBef>
        <a:spcAft>
          <a:spcPct val="0"/>
        </a:spcAft>
        <a:defRPr sz="21100">
          <a:solidFill>
            <a:schemeClr val="tx1"/>
          </a:solidFill>
          <a:latin typeface="Calibri" pitchFamily="-107" charset="0"/>
          <a:ea typeface="ＭＳ Ｐゴシック" pitchFamily="-107" charset="-128"/>
          <a:cs typeface="ＭＳ Ｐゴシック" pitchFamily="-107" charset="-128"/>
        </a:defRPr>
      </a:lvl6pPr>
      <a:lvl7pPr marL="914400" algn="ctr" defTabSz="2193925" rtl="0" fontAlgn="base">
        <a:spcBef>
          <a:spcPct val="0"/>
        </a:spcBef>
        <a:spcAft>
          <a:spcPct val="0"/>
        </a:spcAft>
        <a:defRPr sz="21100">
          <a:solidFill>
            <a:schemeClr val="tx1"/>
          </a:solidFill>
          <a:latin typeface="Calibri" pitchFamily="-107" charset="0"/>
          <a:ea typeface="ＭＳ Ｐゴシック" pitchFamily="-107" charset="-128"/>
          <a:cs typeface="ＭＳ Ｐゴシック" pitchFamily="-107" charset="-128"/>
        </a:defRPr>
      </a:lvl7pPr>
      <a:lvl8pPr marL="1371600" algn="ctr" defTabSz="2193925" rtl="0" fontAlgn="base">
        <a:spcBef>
          <a:spcPct val="0"/>
        </a:spcBef>
        <a:spcAft>
          <a:spcPct val="0"/>
        </a:spcAft>
        <a:defRPr sz="21100">
          <a:solidFill>
            <a:schemeClr val="tx1"/>
          </a:solidFill>
          <a:latin typeface="Calibri" pitchFamily="-107" charset="0"/>
          <a:ea typeface="ＭＳ Ｐゴシック" pitchFamily="-107" charset="-128"/>
          <a:cs typeface="ＭＳ Ｐゴシック" pitchFamily="-107" charset="-128"/>
        </a:defRPr>
      </a:lvl8pPr>
      <a:lvl9pPr marL="1828800" algn="ctr" defTabSz="2193925" rtl="0" fontAlgn="base">
        <a:spcBef>
          <a:spcPct val="0"/>
        </a:spcBef>
        <a:spcAft>
          <a:spcPct val="0"/>
        </a:spcAft>
        <a:defRPr sz="21100">
          <a:solidFill>
            <a:schemeClr val="tx1"/>
          </a:solidFill>
          <a:latin typeface="Calibri" pitchFamily="-107" charset="0"/>
          <a:ea typeface="ＭＳ Ｐゴシック" pitchFamily="-107" charset="-128"/>
          <a:cs typeface="ＭＳ Ｐゴシック" pitchFamily="-107" charset="-128"/>
        </a:defRPr>
      </a:lvl9pPr>
    </p:titleStyle>
    <p:bodyStyle>
      <a:lvl1pPr marL="1644650" indent="-1644650" algn="l" defTabSz="2193925" rtl="0" eaLnBrk="0" fontAlgn="base" hangingPunct="0">
        <a:spcBef>
          <a:spcPct val="20000"/>
        </a:spcBef>
        <a:spcAft>
          <a:spcPct val="0"/>
        </a:spcAft>
        <a:buFont typeface="Arial" panose="020B0604020202020204" pitchFamily="34" charset="0"/>
        <a:buChar char="•"/>
        <a:defRPr sz="15400" kern="1200">
          <a:solidFill>
            <a:schemeClr val="tx1"/>
          </a:solidFill>
          <a:latin typeface="+mn-lt"/>
          <a:ea typeface="ＭＳ Ｐゴシック" pitchFamily="-107" charset="-128"/>
          <a:cs typeface="ＭＳ Ｐゴシック" pitchFamily="-107" charset="-128"/>
        </a:defRPr>
      </a:lvl1pPr>
      <a:lvl2pPr marL="3565525" indent="-1371600" algn="l" defTabSz="2193925" rtl="0" eaLnBrk="0" fontAlgn="base" hangingPunct="0">
        <a:spcBef>
          <a:spcPct val="20000"/>
        </a:spcBef>
        <a:spcAft>
          <a:spcPct val="0"/>
        </a:spcAft>
        <a:buFont typeface="Arial" panose="020B0604020202020204" pitchFamily="34" charset="0"/>
        <a:buChar char="–"/>
        <a:defRPr sz="13400" kern="1200">
          <a:solidFill>
            <a:schemeClr val="tx1"/>
          </a:solidFill>
          <a:latin typeface="+mn-lt"/>
          <a:ea typeface="ＭＳ Ｐゴシック" pitchFamily="-107" charset="-128"/>
          <a:cs typeface="+mn-cs"/>
        </a:defRPr>
      </a:lvl2pPr>
      <a:lvl3pPr marL="5486400" indent="-1096963" algn="l" defTabSz="2193925" rtl="0" eaLnBrk="0" fontAlgn="base" hangingPunct="0">
        <a:spcBef>
          <a:spcPct val="20000"/>
        </a:spcBef>
        <a:spcAft>
          <a:spcPct val="0"/>
        </a:spcAft>
        <a:buFont typeface="Arial" panose="020B0604020202020204" pitchFamily="34" charset="0"/>
        <a:buChar char="•"/>
        <a:defRPr sz="11500" kern="1200">
          <a:solidFill>
            <a:schemeClr val="tx1"/>
          </a:solidFill>
          <a:latin typeface="+mn-lt"/>
          <a:ea typeface="ＭＳ Ｐゴシック" pitchFamily="-107" charset="-128"/>
          <a:cs typeface="+mn-cs"/>
        </a:defRPr>
      </a:lvl3pPr>
      <a:lvl4pPr marL="7680325" indent="-1096963" algn="l" defTabSz="2193925" rtl="0" eaLnBrk="0" fontAlgn="base" hangingPunct="0">
        <a:spcBef>
          <a:spcPct val="20000"/>
        </a:spcBef>
        <a:spcAft>
          <a:spcPct val="0"/>
        </a:spcAft>
        <a:buFont typeface="Arial" panose="020B0604020202020204" pitchFamily="34" charset="0"/>
        <a:buChar char="–"/>
        <a:defRPr sz="9600" kern="1200">
          <a:solidFill>
            <a:schemeClr val="tx1"/>
          </a:solidFill>
          <a:latin typeface="+mn-lt"/>
          <a:ea typeface="ＭＳ Ｐゴシック" pitchFamily="-107" charset="-128"/>
          <a:cs typeface="+mn-cs"/>
        </a:defRPr>
      </a:lvl4pPr>
      <a:lvl5pPr marL="9874250" indent="-1096963" algn="l" defTabSz="2193925" rtl="0" eaLnBrk="0" fontAlgn="base" hangingPunct="0">
        <a:spcBef>
          <a:spcPct val="20000"/>
        </a:spcBef>
        <a:spcAft>
          <a:spcPct val="0"/>
        </a:spcAft>
        <a:buFont typeface="Arial" panose="020B0604020202020204" pitchFamily="34" charset="0"/>
        <a:buChar char="»"/>
        <a:defRPr sz="9600" kern="1200">
          <a:solidFill>
            <a:schemeClr val="tx1"/>
          </a:solidFill>
          <a:latin typeface="+mn-lt"/>
          <a:ea typeface="ＭＳ Ｐゴシック" pitchFamily="-107" charset="-128"/>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50" y="4264025"/>
            <a:ext cx="43967400" cy="2011363"/>
          </a:xfrm>
        </p:spPr>
        <p:txBody>
          <a:bodyPr>
            <a:normAutofit fontScale="90000"/>
          </a:bodyPr>
          <a:lstStyle/>
          <a:p>
            <a:pPr eaLnBrk="1" hangingPunct="1">
              <a:defRPr/>
            </a:pPr>
            <a:r>
              <a:rPr lang="en-US" sz="9600" b="1" dirty="0">
                <a:ea typeface="ＭＳ Ｐゴシック" charset="0"/>
                <a:cs typeface="ＭＳ Ｐゴシック" charset="0"/>
              </a:rPr>
              <a:t>Title </a:t>
            </a:r>
            <a:br>
              <a:rPr lang="en-US" sz="6500" dirty="0">
                <a:ea typeface="ＭＳ Ｐゴシック" charset="0"/>
                <a:cs typeface="ＭＳ Ｐゴシック" charset="0"/>
              </a:rPr>
            </a:br>
            <a:r>
              <a:rPr lang="en-US" sz="7200" dirty="0">
                <a:ea typeface="ＭＳ Ｐゴシック" charset="0"/>
                <a:cs typeface="ＭＳ Ｐゴシック" charset="0"/>
              </a:rPr>
              <a:t>John Doe, Department of This and That, New Mexico State University</a:t>
            </a:r>
          </a:p>
        </p:txBody>
      </p:sp>
      <p:sp>
        <p:nvSpPr>
          <p:cNvPr id="15362" name="Subtitle 2"/>
          <p:cNvSpPr txBox="1">
            <a:spLocks/>
          </p:cNvSpPr>
          <p:nvPr/>
        </p:nvSpPr>
        <p:spPr bwMode="auto">
          <a:xfrm>
            <a:off x="914400" y="8153400"/>
            <a:ext cx="13258800" cy="2307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912" tIns="219456" rIns="438912" bIns="219456"/>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6000" b="1"/>
              <a:t>Introduction</a:t>
            </a:r>
          </a:p>
          <a:p>
            <a:pPr eaLnBrk="1" hangingPunct="1">
              <a:buFontTx/>
              <a:buNone/>
            </a:pPr>
            <a:r>
              <a:rPr lang="en-US" altLang="en-US" sz="4000"/>
              <a:t>Laorper ostrud tisi. Sis augiamet ad mod el ipsusci duissent iril ulla feugigiat adipit praessit iriurerilis dit am dio conse delessed et euipsummy gait alisl utat nim il eraese feu feum velit lut lor senibh esequipit volobore commolortie ea feugait amconsectem venisl iuscips ustrud erciliquamet incillum quam illut nullum diamcon etummy nim zzrillam, commodolor alit venim velisciduis nonsed te feu facinibh et</a:t>
            </a:r>
          </a:p>
          <a:p>
            <a:pPr eaLnBrk="1" hangingPunct="1">
              <a:buFontTx/>
              <a:buNone/>
            </a:pPr>
            <a:endParaRPr lang="en-US" altLang="en-US" sz="6000" baseline="30000"/>
          </a:p>
          <a:p>
            <a:pPr eaLnBrk="1" hangingPunct="1">
              <a:buFontTx/>
              <a:buNone/>
            </a:pPr>
            <a:r>
              <a:rPr lang="en-US" altLang="en-US" sz="6000" b="1">
                <a:solidFill>
                  <a:srgbClr val="000000"/>
                </a:solidFill>
              </a:rPr>
              <a:t>Hypothesis or Objectives</a:t>
            </a:r>
          </a:p>
          <a:p>
            <a:pPr eaLnBrk="1" hangingPunct="1">
              <a:buFontTx/>
              <a:buNone/>
            </a:pPr>
            <a:r>
              <a:rPr lang="en-US" altLang="en-US" sz="4000"/>
              <a:t>Laorper ostrud tisi. Sis augiamet ad mod el ipsusci duissent iril ulla feugigiat adipit praessit iriurerilis dit am dio conse delessed et euipsummy gait alisl utat nim il eraese feu feum velit lut lor senibh esequipit volobore commolortie ea</a:t>
            </a:r>
          </a:p>
          <a:p>
            <a:pPr eaLnBrk="1" hangingPunct="1">
              <a:buFontTx/>
              <a:buNone/>
            </a:pPr>
            <a:endParaRPr lang="en-US" altLang="en-US" sz="4000"/>
          </a:p>
          <a:p>
            <a:pPr eaLnBrk="1" hangingPunct="1"/>
            <a:r>
              <a:rPr lang="en-US" altLang="en-US" sz="4000"/>
              <a:t>Laorper ostrud tisi. Sis augiamet ad mod el ipsusci duissent iril ulla feugigiat adipit praessit iriurerilis dit am dio conse </a:t>
            </a:r>
          </a:p>
          <a:p>
            <a:pPr eaLnBrk="1" hangingPunct="1"/>
            <a:r>
              <a:rPr lang="en-US" altLang="en-US" sz="4000"/>
              <a:t>delessed et niametum irit, commodigna alismod ipsummy nullaor ipsuscidunt acing eratem inim quipit ut ut ad elit, </a:t>
            </a:r>
          </a:p>
          <a:p>
            <a:pPr eaLnBrk="1" hangingPunct="1">
              <a:buFontTx/>
              <a:buNone/>
            </a:pPr>
            <a:endParaRPr lang="en-US" altLang="en-US" sz="6000" baseline="30000"/>
          </a:p>
          <a:p>
            <a:pPr eaLnBrk="1" hangingPunct="1">
              <a:buFontTx/>
              <a:buNone/>
            </a:pPr>
            <a:r>
              <a:rPr lang="en-US" altLang="en-US" sz="6000" b="1"/>
              <a:t>Materials and Methods</a:t>
            </a:r>
          </a:p>
          <a:p>
            <a:pPr eaLnBrk="1" hangingPunct="1">
              <a:buFontTx/>
              <a:buNone/>
            </a:pPr>
            <a:r>
              <a:rPr lang="en-US" altLang="en-US" sz="4000"/>
              <a:t>Laorper ostrud tisi. Sis augiamet ad mod el ipsusci duissent iril ulla feugigiat adipit praessit iriurerilis dit am dio conse delessed et euipsummy gait alisl utat nim il eraese feu feum velit lut lor senibh esequipit volobore commolortie ea feugait amconsectem venisl iuscips ustrud erciliquamet incillum quam illut nullum diamcon etummy nim zzrillam, commodolor alit venim velisciduis nonsed te feu facinibh et</a:t>
            </a:r>
          </a:p>
          <a:p>
            <a:pPr eaLnBrk="1" hangingPunct="1">
              <a:buFontTx/>
              <a:buNone/>
            </a:pPr>
            <a:endParaRPr lang="en-US" altLang="en-US" sz="6000" baseline="30000"/>
          </a:p>
          <a:p>
            <a:pPr eaLnBrk="1" hangingPunct="1">
              <a:buFontTx/>
              <a:buNone/>
            </a:pPr>
            <a:endParaRPr lang="en-US" altLang="en-US" sz="6000"/>
          </a:p>
        </p:txBody>
      </p:sp>
      <p:sp>
        <p:nvSpPr>
          <p:cNvPr id="15363" name="Subtitle 2"/>
          <p:cNvSpPr txBox="1">
            <a:spLocks/>
          </p:cNvSpPr>
          <p:nvPr/>
        </p:nvSpPr>
        <p:spPr bwMode="auto">
          <a:xfrm>
            <a:off x="15163800" y="16508413"/>
            <a:ext cx="13258800" cy="729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912" tIns="219456" rIns="438912" bIns="219456"/>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6000" b="1">
                <a:solidFill>
                  <a:srgbClr val="000000"/>
                </a:solidFill>
              </a:rPr>
              <a:t>Data and Results</a:t>
            </a:r>
          </a:p>
          <a:p>
            <a:pPr eaLnBrk="1" hangingPunct="1">
              <a:buFontTx/>
              <a:buNone/>
            </a:pPr>
            <a:r>
              <a:rPr lang="en-US" altLang="en-US" sz="4000"/>
              <a:t>Laorper ostrud tisi. Sis augiamet ad mod el ipsusci duissent iril ulla feugigiat adipit praessit iriurerilis dit am dio conse delessed et euipsummy gait alisl utat nim il eraese feu feum velit lut lor senibh esequipit volobore commolortie ea feugait amconsectem venisl iuscips ustrud erciliquamet incillum quam illut nullum diamcon etummy nim zzrillam, commodolor alit venim velisciduis nonsed te feu facinibh et</a:t>
            </a:r>
          </a:p>
        </p:txBody>
      </p:sp>
      <p:sp>
        <p:nvSpPr>
          <p:cNvPr id="15364" name="Subtitle 2"/>
          <p:cNvSpPr txBox="1">
            <a:spLocks/>
          </p:cNvSpPr>
          <p:nvPr/>
        </p:nvSpPr>
        <p:spPr bwMode="auto">
          <a:xfrm>
            <a:off x="29260800" y="8237538"/>
            <a:ext cx="13258800" cy="154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912" tIns="219456" rIns="438912" bIns="219456"/>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6000" b="1" dirty="0">
                <a:solidFill>
                  <a:srgbClr val="000000"/>
                </a:solidFill>
              </a:rPr>
              <a:t>Conclusions</a:t>
            </a:r>
            <a:endParaRPr lang="en-US" altLang="en-US" sz="6000" b="1" dirty="0"/>
          </a:p>
          <a:p>
            <a:pPr eaLnBrk="1" hangingPunct="1">
              <a:buFontTx/>
              <a:buNone/>
            </a:pPr>
            <a:r>
              <a:rPr lang="en-US" altLang="en-US" sz="4000" dirty="0" err="1"/>
              <a:t>euipsummy</a:t>
            </a:r>
            <a:r>
              <a:rPr lang="en-US" altLang="en-US" sz="4000" dirty="0"/>
              <a:t> gait </a:t>
            </a:r>
            <a:r>
              <a:rPr lang="en-US" altLang="en-US" sz="4000" dirty="0" err="1"/>
              <a:t>alisl</a:t>
            </a:r>
            <a:r>
              <a:rPr lang="en-US" altLang="en-US" sz="4000" dirty="0"/>
              <a:t> </a:t>
            </a:r>
            <a:r>
              <a:rPr lang="en-US" altLang="en-US" sz="4000" dirty="0" err="1"/>
              <a:t>utat</a:t>
            </a:r>
            <a:r>
              <a:rPr lang="en-US" altLang="en-US" sz="4000" dirty="0"/>
              <a:t> </a:t>
            </a:r>
            <a:r>
              <a:rPr lang="en-US" altLang="en-US" sz="4000" dirty="0" err="1"/>
              <a:t>nim</a:t>
            </a:r>
            <a:r>
              <a:rPr lang="en-US" altLang="en-US" sz="4000" dirty="0"/>
              <a:t> il </a:t>
            </a:r>
            <a:r>
              <a:rPr lang="en-US" altLang="en-US" sz="4000" dirty="0" err="1"/>
              <a:t>eraese</a:t>
            </a:r>
            <a:r>
              <a:rPr lang="en-US" altLang="en-US" sz="4000" dirty="0"/>
              <a:t> feu </a:t>
            </a:r>
            <a:r>
              <a:rPr lang="en-US" altLang="en-US" sz="4000" dirty="0" err="1"/>
              <a:t>feum</a:t>
            </a:r>
            <a:r>
              <a:rPr lang="en-US" altLang="en-US" sz="4000" dirty="0"/>
              <a:t> </a:t>
            </a:r>
            <a:r>
              <a:rPr lang="en-US" altLang="en-US" sz="4000" dirty="0" err="1"/>
              <a:t>velit</a:t>
            </a:r>
            <a:r>
              <a:rPr lang="en-US" altLang="en-US" sz="4000" dirty="0"/>
              <a:t> </a:t>
            </a:r>
            <a:r>
              <a:rPr lang="en-US" altLang="en-US" sz="4000" dirty="0" err="1"/>
              <a:t>lut</a:t>
            </a:r>
            <a:r>
              <a:rPr lang="en-US" altLang="en-US" sz="4000" dirty="0"/>
              <a:t> lor </a:t>
            </a:r>
            <a:r>
              <a:rPr lang="en-US" altLang="en-US" sz="4000" dirty="0" err="1"/>
              <a:t>senibh</a:t>
            </a:r>
            <a:r>
              <a:rPr lang="en-US" altLang="en-US" sz="4000" dirty="0"/>
              <a:t> </a:t>
            </a:r>
            <a:r>
              <a:rPr lang="en-US" altLang="en-US" sz="4000" dirty="0" err="1"/>
              <a:t>esequipit</a:t>
            </a:r>
            <a:r>
              <a:rPr lang="en-US" altLang="en-US" sz="4000" dirty="0"/>
              <a:t> </a:t>
            </a:r>
            <a:r>
              <a:rPr lang="en-US" altLang="en-US" sz="4000" dirty="0" err="1"/>
              <a:t>volobore</a:t>
            </a:r>
            <a:r>
              <a:rPr lang="en-US" altLang="en-US" sz="4000" dirty="0"/>
              <a:t> </a:t>
            </a:r>
            <a:r>
              <a:rPr lang="en-US" altLang="en-US" sz="4000" dirty="0" err="1"/>
              <a:t>commolortie</a:t>
            </a:r>
            <a:r>
              <a:rPr lang="en-US" altLang="en-US" sz="4000" dirty="0"/>
              <a:t> </a:t>
            </a:r>
            <a:r>
              <a:rPr lang="en-US" altLang="en-US" sz="4000" dirty="0" err="1"/>
              <a:t>ea</a:t>
            </a:r>
            <a:r>
              <a:rPr lang="en-US" altLang="en-US" sz="4000" dirty="0"/>
              <a:t> </a:t>
            </a:r>
            <a:r>
              <a:rPr lang="en-US" altLang="en-US" sz="4000" dirty="0" err="1"/>
              <a:t>feugait</a:t>
            </a:r>
            <a:r>
              <a:rPr lang="en-US" altLang="en-US" sz="4000" dirty="0"/>
              <a:t> </a:t>
            </a:r>
            <a:r>
              <a:rPr lang="en-US" altLang="en-US" sz="4000" dirty="0" err="1"/>
              <a:t>diamcon</a:t>
            </a:r>
            <a:r>
              <a:rPr lang="en-US" altLang="en-US" sz="4000" dirty="0"/>
              <a:t> </a:t>
            </a:r>
            <a:r>
              <a:rPr lang="en-US" altLang="en-US" sz="4000" dirty="0" err="1"/>
              <a:t>etummy</a:t>
            </a:r>
            <a:r>
              <a:rPr lang="en-US" altLang="en-US" sz="4000" dirty="0"/>
              <a:t> </a:t>
            </a:r>
            <a:r>
              <a:rPr lang="en-US" altLang="en-US" sz="4000" dirty="0" err="1"/>
              <a:t>nim</a:t>
            </a:r>
            <a:r>
              <a:rPr lang="en-US" altLang="en-US" sz="4000" dirty="0"/>
              <a:t> </a:t>
            </a:r>
            <a:r>
              <a:rPr lang="en-US" altLang="en-US" sz="4000" dirty="0" err="1"/>
              <a:t>zzrillam</a:t>
            </a:r>
            <a:r>
              <a:rPr lang="en-US" altLang="en-US" sz="4000" dirty="0"/>
              <a:t>, </a:t>
            </a:r>
            <a:r>
              <a:rPr lang="en-US" altLang="en-US" sz="4000" dirty="0" err="1"/>
              <a:t>commodolor</a:t>
            </a:r>
            <a:r>
              <a:rPr lang="en-US" altLang="en-US" sz="4000" dirty="0"/>
              <a:t> alit </a:t>
            </a:r>
            <a:r>
              <a:rPr lang="en-US" altLang="en-US" sz="4000" dirty="0" err="1"/>
              <a:t>venim</a:t>
            </a:r>
            <a:r>
              <a:rPr lang="en-US" altLang="en-US" sz="4000" dirty="0"/>
              <a:t> </a:t>
            </a:r>
            <a:r>
              <a:rPr lang="en-US" altLang="en-US" sz="4000" dirty="0" err="1"/>
              <a:t>velisciduis</a:t>
            </a:r>
            <a:r>
              <a:rPr lang="en-US" altLang="en-US" sz="4000" dirty="0"/>
              <a:t> </a:t>
            </a:r>
            <a:r>
              <a:rPr lang="en-US" altLang="en-US" sz="4000" dirty="0" err="1"/>
              <a:t>nonsed</a:t>
            </a:r>
            <a:r>
              <a:rPr lang="en-US" altLang="en-US" sz="4000" dirty="0"/>
              <a:t> </a:t>
            </a:r>
            <a:r>
              <a:rPr lang="en-US" altLang="en-US" sz="4000" dirty="0" err="1"/>
              <a:t>te</a:t>
            </a:r>
            <a:r>
              <a:rPr lang="en-US" altLang="en-US" sz="4000" dirty="0"/>
              <a:t> feu </a:t>
            </a:r>
            <a:r>
              <a:rPr lang="en-US" altLang="en-US" sz="4000" dirty="0" err="1"/>
              <a:t>facinibh</a:t>
            </a:r>
            <a:r>
              <a:rPr lang="en-US" altLang="en-US" sz="4000" dirty="0"/>
              <a:t> et </a:t>
            </a:r>
            <a:r>
              <a:rPr lang="en-US" altLang="en-US" sz="4000" dirty="0" err="1"/>
              <a:t>irit</a:t>
            </a:r>
            <a:r>
              <a:rPr lang="en-US" altLang="en-US" sz="4000" dirty="0"/>
              <a:t> </a:t>
            </a:r>
            <a:r>
              <a:rPr lang="en-US" altLang="en-US" sz="4000" dirty="0" err="1"/>
              <a:t>nos</a:t>
            </a:r>
            <a:r>
              <a:rPr lang="en-US" altLang="en-US" sz="4000" dirty="0"/>
              <a:t> </a:t>
            </a:r>
            <a:r>
              <a:rPr lang="en-US" altLang="en-US" sz="4000" dirty="0" err="1"/>
              <a:t>nonsequisamconsectem</a:t>
            </a:r>
            <a:r>
              <a:rPr lang="en-US" altLang="en-US" sz="4000" dirty="0"/>
              <a:t> </a:t>
            </a:r>
            <a:r>
              <a:rPr lang="en-US" altLang="en-US" sz="4000" dirty="0" err="1"/>
              <a:t>venisl</a:t>
            </a:r>
            <a:r>
              <a:rPr lang="en-US" altLang="en-US" sz="4000" dirty="0"/>
              <a:t> </a:t>
            </a:r>
            <a:r>
              <a:rPr lang="en-US" altLang="en-US" sz="4000" dirty="0" err="1"/>
              <a:t>iuscips</a:t>
            </a:r>
            <a:r>
              <a:rPr lang="en-US" altLang="en-US" sz="4000" dirty="0"/>
              <a:t> </a:t>
            </a:r>
            <a:r>
              <a:rPr lang="en-US" altLang="en-US" sz="4000" dirty="0" err="1"/>
              <a:t>ustrud</a:t>
            </a:r>
            <a:r>
              <a:rPr lang="en-US" altLang="en-US" sz="4000" dirty="0"/>
              <a:t> </a:t>
            </a:r>
            <a:r>
              <a:rPr lang="en-US" altLang="en-US" sz="4000" dirty="0" err="1"/>
              <a:t>erciliquamet</a:t>
            </a:r>
            <a:r>
              <a:rPr lang="en-US" altLang="en-US" sz="4000" dirty="0"/>
              <a:t> </a:t>
            </a:r>
            <a:r>
              <a:rPr lang="en-US" altLang="en-US" sz="4000" dirty="0" err="1"/>
              <a:t>incillum</a:t>
            </a:r>
            <a:r>
              <a:rPr lang="en-US" altLang="en-US" sz="4000" dirty="0"/>
              <a:t> </a:t>
            </a:r>
            <a:r>
              <a:rPr lang="en-US" altLang="en-US" sz="4000" dirty="0" err="1"/>
              <a:t>quam</a:t>
            </a:r>
            <a:r>
              <a:rPr lang="en-US" altLang="en-US" sz="4000" dirty="0"/>
              <a:t> </a:t>
            </a:r>
            <a:r>
              <a:rPr lang="en-US" altLang="en-US" sz="4000" dirty="0" err="1"/>
              <a:t>illut</a:t>
            </a:r>
            <a:r>
              <a:rPr lang="en-US" altLang="en-US" sz="4000" dirty="0"/>
              <a:t> </a:t>
            </a:r>
            <a:r>
              <a:rPr lang="en-US" altLang="en-US" sz="4000" dirty="0" err="1"/>
              <a:t>nullum</a:t>
            </a:r>
            <a:endParaRPr lang="en-US" altLang="en-US" sz="4000" dirty="0"/>
          </a:p>
          <a:p>
            <a:pPr eaLnBrk="1" hangingPunct="1">
              <a:buFontTx/>
              <a:buNone/>
            </a:pPr>
            <a:endParaRPr lang="en-US" altLang="en-US" sz="4000" dirty="0"/>
          </a:p>
          <a:p>
            <a:pPr eaLnBrk="1" hangingPunct="1">
              <a:buFontTx/>
              <a:buNone/>
            </a:pPr>
            <a:r>
              <a:rPr lang="en-US" altLang="en-US" sz="4000" dirty="0" err="1"/>
              <a:t>euipsummy</a:t>
            </a:r>
            <a:r>
              <a:rPr lang="en-US" altLang="en-US" sz="4000" dirty="0"/>
              <a:t> gait </a:t>
            </a:r>
            <a:r>
              <a:rPr lang="en-US" altLang="en-US" sz="4000" dirty="0" err="1"/>
              <a:t>alisl</a:t>
            </a:r>
            <a:r>
              <a:rPr lang="en-US" altLang="en-US" sz="4000" dirty="0"/>
              <a:t> </a:t>
            </a:r>
            <a:r>
              <a:rPr lang="en-US" altLang="en-US" sz="4000" dirty="0" err="1"/>
              <a:t>utat</a:t>
            </a:r>
            <a:r>
              <a:rPr lang="en-US" altLang="en-US" sz="4000" dirty="0"/>
              <a:t> </a:t>
            </a:r>
            <a:r>
              <a:rPr lang="en-US" altLang="en-US" sz="4000" dirty="0" err="1"/>
              <a:t>nim</a:t>
            </a:r>
            <a:r>
              <a:rPr lang="en-US" altLang="en-US" sz="4000" dirty="0"/>
              <a:t> il </a:t>
            </a:r>
            <a:r>
              <a:rPr lang="en-US" altLang="en-US" sz="4000" dirty="0" err="1"/>
              <a:t>eraese</a:t>
            </a:r>
            <a:r>
              <a:rPr lang="en-US" altLang="en-US" sz="4000" dirty="0"/>
              <a:t> feu </a:t>
            </a:r>
            <a:r>
              <a:rPr lang="en-US" altLang="en-US" sz="4000" dirty="0" err="1"/>
              <a:t>feum</a:t>
            </a:r>
            <a:r>
              <a:rPr lang="en-US" altLang="en-US" sz="4000" dirty="0"/>
              <a:t> </a:t>
            </a:r>
            <a:r>
              <a:rPr lang="en-US" altLang="en-US" sz="4000" dirty="0" err="1"/>
              <a:t>velit</a:t>
            </a:r>
            <a:r>
              <a:rPr lang="en-US" altLang="en-US" sz="4000" dirty="0"/>
              <a:t> </a:t>
            </a:r>
            <a:r>
              <a:rPr lang="en-US" altLang="en-US" sz="4000" dirty="0" err="1"/>
              <a:t>lut</a:t>
            </a:r>
            <a:r>
              <a:rPr lang="en-US" altLang="en-US" sz="4000" dirty="0"/>
              <a:t> lor </a:t>
            </a:r>
            <a:r>
              <a:rPr lang="en-US" altLang="en-US" sz="4000" dirty="0" err="1"/>
              <a:t>senibh</a:t>
            </a:r>
            <a:r>
              <a:rPr lang="en-US" altLang="en-US" sz="4000" dirty="0"/>
              <a:t> </a:t>
            </a:r>
            <a:r>
              <a:rPr lang="en-US" altLang="en-US" sz="4000" dirty="0" err="1"/>
              <a:t>esequipit</a:t>
            </a:r>
            <a:r>
              <a:rPr lang="en-US" altLang="en-US" sz="4000" dirty="0"/>
              <a:t> </a:t>
            </a:r>
            <a:r>
              <a:rPr lang="en-US" altLang="en-US" sz="4000" dirty="0" err="1"/>
              <a:t>volobore</a:t>
            </a:r>
            <a:r>
              <a:rPr lang="en-US" altLang="en-US" sz="4000" dirty="0"/>
              <a:t> </a:t>
            </a:r>
            <a:r>
              <a:rPr lang="en-US" altLang="en-US" sz="4000" dirty="0" err="1"/>
              <a:t>commolortie</a:t>
            </a:r>
            <a:r>
              <a:rPr lang="en-US" altLang="en-US" sz="4000" dirty="0"/>
              <a:t> </a:t>
            </a:r>
            <a:r>
              <a:rPr lang="en-US" altLang="en-US" sz="4000" dirty="0" err="1"/>
              <a:t>ea</a:t>
            </a:r>
            <a:r>
              <a:rPr lang="en-US" altLang="en-US" sz="4000" dirty="0"/>
              <a:t> </a:t>
            </a:r>
            <a:r>
              <a:rPr lang="en-US" altLang="en-US" sz="4000" dirty="0" err="1"/>
              <a:t>feugait</a:t>
            </a:r>
            <a:r>
              <a:rPr lang="en-US" altLang="en-US" sz="4000" dirty="0"/>
              <a:t> </a:t>
            </a:r>
            <a:r>
              <a:rPr lang="en-US" altLang="en-US" sz="4000" dirty="0" err="1"/>
              <a:t>amconsectem</a:t>
            </a:r>
            <a:r>
              <a:rPr lang="en-US" altLang="en-US" sz="4000" dirty="0"/>
              <a:t> </a:t>
            </a:r>
            <a:r>
              <a:rPr lang="en-US" altLang="en-US" sz="4000" dirty="0" err="1"/>
              <a:t>venisl</a:t>
            </a:r>
            <a:r>
              <a:rPr lang="en-US" altLang="en-US" sz="4000" dirty="0"/>
              <a:t> </a:t>
            </a:r>
            <a:r>
              <a:rPr lang="en-US" altLang="en-US" sz="4000" dirty="0" err="1"/>
              <a:t>iuscips</a:t>
            </a:r>
            <a:r>
              <a:rPr lang="en-US" altLang="en-US" sz="4000" dirty="0"/>
              <a:t> </a:t>
            </a:r>
            <a:r>
              <a:rPr lang="en-US" altLang="en-US" sz="4000" dirty="0" err="1"/>
              <a:t>ustrud</a:t>
            </a:r>
            <a:r>
              <a:rPr lang="en-US" altLang="en-US" sz="4000" dirty="0"/>
              <a:t> </a:t>
            </a:r>
            <a:r>
              <a:rPr lang="en-US" altLang="en-US" sz="4000" dirty="0" err="1"/>
              <a:t>erciliquamet</a:t>
            </a:r>
            <a:r>
              <a:rPr lang="en-US" altLang="en-US" sz="4000" dirty="0"/>
              <a:t> </a:t>
            </a:r>
            <a:r>
              <a:rPr lang="en-US" altLang="en-US" sz="4000" dirty="0" err="1"/>
              <a:t>incillum</a:t>
            </a:r>
            <a:r>
              <a:rPr lang="en-US" altLang="en-US" sz="4000" dirty="0"/>
              <a:t> </a:t>
            </a:r>
            <a:r>
              <a:rPr lang="en-US" altLang="en-US" sz="4000" dirty="0" err="1"/>
              <a:t>quam</a:t>
            </a:r>
            <a:r>
              <a:rPr lang="en-US" altLang="en-US" sz="4000" dirty="0"/>
              <a:t> </a:t>
            </a:r>
            <a:r>
              <a:rPr lang="en-US" altLang="en-US" sz="4000" dirty="0" err="1"/>
              <a:t>illut</a:t>
            </a:r>
            <a:r>
              <a:rPr lang="en-US" altLang="en-US" sz="4000" dirty="0"/>
              <a:t> </a:t>
            </a:r>
            <a:r>
              <a:rPr lang="en-US" altLang="en-US" sz="4000" dirty="0" err="1"/>
              <a:t>nullum</a:t>
            </a:r>
            <a:r>
              <a:rPr lang="en-US" altLang="en-US" sz="4000" dirty="0"/>
              <a:t> </a:t>
            </a:r>
            <a:r>
              <a:rPr lang="en-US" altLang="en-US" sz="4000" dirty="0" err="1"/>
              <a:t>diamcon</a:t>
            </a:r>
            <a:r>
              <a:rPr lang="en-US" altLang="en-US" sz="4000" dirty="0"/>
              <a:t> </a:t>
            </a:r>
            <a:r>
              <a:rPr lang="en-US" altLang="en-US" sz="4000" dirty="0" err="1"/>
              <a:t>etummy</a:t>
            </a:r>
            <a:r>
              <a:rPr lang="en-US" altLang="en-US" sz="4000" dirty="0"/>
              <a:t> </a:t>
            </a:r>
            <a:r>
              <a:rPr lang="en-US" altLang="en-US" sz="4000" dirty="0" err="1"/>
              <a:t>nim</a:t>
            </a:r>
            <a:r>
              <a:rPr lang="en-US" altLang="en-US" sz="4000" dirty="0"/>
              <a:t> </a:t>
            </a:r>
            <a:r>
              <a:rPr lang="en-US" altLang="en-US" sz="4000" dirty="0" err="1"/>
              <a:t>zzrillam</a:t>
            </a:r>
            <a:r>
              <a:rPr lang="en-US" altLang="en-US" sz="4000" dirty="0"/>
              <a:t>, </a:t>
            </a:r>
            <a:r>
              <a:rPr lang="en-US" altLang="en-US" sz="4000" dirty="0" err="1"/>
              <a:t>commodolor</a:t>
            </a:r>
            <a:r>
              <a:rPr lang="en-US" altLang="en-US" sz="4000" dirty="0"/>
              <a:t> alit </a:t>
            </a:r>
            <a:r>
              <a:rPr lang="en-US" altLang="en-US" sz="4000" dirty="0" err="1"/>
              <a:t>venim</a:t>
            </a:r>
            <a:r>
              <a:rPr lang="en-US" altLang="en-US" sz="4000" dirty="0"/>
              <a:t> </a:t>
            </a:r>
            <a:r>
              <a:rPr lang="en-US" altLang="en-US" sz="4000" dirty="0" err="1"/>
              <a:t>velisciduis</a:t>
            </a:r>
            <a:r>
              <a:rPr lang="en-US" altLang="en-US" sz="4000" dirty="0"/>
              <a:t> </a:t>
            </a:r>
            <a:r>
              <a:rPr lang="en-US" altLang="en-US" sz="4000" dirty="0" err="1"/>
              <a:t>nonsed</a:t>
            </a:r>
            <a:r>
              <a:rPr lang="en-US" altLang="en-US" sz="4000" dirty="0"/>
              <a:t> </a:t>
            </a:r>
            <a:r>
              <a:rPr lang="en-US" altLang="en-US" sz="4000" dirty="0" err="1"/>
              <a:t>te</a:t>
            </a:r>
            <a:r>
              <a:rPr lang="en-US" altLang="en-US" sz="4000" dirty="0"/>
              <a:t> feu </a:t>
            </a:r>
            <a:r>
              <a:rPr lang="en-US" altLang="en-US" sz="4000" dirty="0" err="1"/>
              <a:t>facinibh</a:t>
            </a:r>
            <a:r>
              <a:rPr lang="en-US" altLang="en-US" sz="4000" dirty="0"/>
              <a:t> et </a:t>
            </a:r>
            <a:r>
              <a:rPr lang="en-US" altLang="en-US" sz="4000" dirty="0" err="1"/>
              <a:t>irit</a:t>
            </a:r>
            <a:r>
              <a:rPr lang="en-US" altLang="en-US" sz="4000" dirty="0"/>
              <a:t> </a:t>
            </a:r>
            <a:r>
              <a:rPr lang="en-US" altLang="en-US" sz="4000" dirty="0" err="1"/>
              <a:t>nos</a:t>
            </a:r>
            <a:r>
              <a:rPr lang="en-US" altLang="en-US" sz="4000" dirty="0"/>
              <a:t> </a:t>
            </a:r>
            <a:r>
              <a:rPr lang="en-US" altLang="en-US" sz="4000" dirty="0" err="1"/>
              <a:t>nonsequis</a:t>
            </a:r>
            <a:r>
              <a:rPr lang="en-US" altLang="en-US" sz="4000" dirty="0"/>
              <a:t> am</a:t>
            </a:r>
          </a:p>
          <a:p>
            <a:pPr eaLnBrk="1" hangingPunct="1">
              <a:buFontTx/>
              <a:buNone/>
            </a:pPr>
            <a:endParaRPr lang="en-US" altLang="en-US" sz="6000" dirty="0"/>
          </a:p>
          <a:p>
            <a:pPr eaLnBrk="1" hangingPunct="1">
              <a:buFontTx/>
              <a:buNone/>
            </a:pPr>
            <a:r>
              <a:rPr lang="en-US" altLang="en-US" sz="6000" b="1" dirty="0">
                <a:solidFill>
                  <a:srgbClr val="000000"/>
                </a:solidFill>
              </a:rPr>
              <a:t>Implications</a:t>
            </a:r>
            <a:endParaRPr lang="en-US" altLang="en-US" sz="6000" dirty="0"/>
          </a:p>
          <a:p>
            <a:pPr eaLnBrk="1" hangingPunct="1">
              <a:buFontTx/>
              <a:buNone/>
            </a:pPr>
            <a:r>
              <a:rPr lang="en-US" altLang="en-US" sz="4000" dirty="0" err="1"/>
              <a:t>Laorper</a:t>
            </a:r>
            <a:r>
              <a:rPr lang="en-US" altLang="en-US" sz="4000" dirty="0"/>
              <a:t> </a:t>
            </a:r>
            <a:r>
              <a:rPr lang="en-US" altLang="en-US" sz="4000" dirty="0" err="1"/>
              <a:t>ostrud</a:t>
            </a:r>
            <a:r>
              <a:rPr lang="en-US" altLang="en-US" sz="4000" dirty="0"/>
              <a:t> </a:t>
            </a:r>
            <a:r>
              <a:rPr lang="en-US" altLang="en-US" sz="4000" dirty="0" err="1"/>
              <a:t>tisi</a:t>
            </a:r>
            <a:r>
              <a:rPr lang="en-US" altLang="en-US" sz="4000" dirty="0"/>
              <a:t>. Sis </a:t>
            </a:r>
            <a:r>
              <a:rPr lang="en-US" altLang="en-US" sz="4000" dirty="0" err="1"/>
              <a:t>augiamet</a:t>
            </a:r>
            <a:r>
              <a:rPr lang="en-US" altLang="en-US" sz="4000" dirty="0"/>
              <a:t> ad mod </a:t>
            </a:r>
            <a:r>
              <a:rPr lang="en-US" altLang="en-US" sz="4000" dirty="0" err="1"/>
              <a:t>el</a:t>
            </a:r>
            <a:r>
              <a:rPr lang="en-US" altLang="en-US" sz="4000" dirty="0"/>
              <a:t> </a:t>
            </a:r>
            <a:r>
              <a:rPr lang="en-US" altLang="en-US" sz="4000" dirty="0" err="1"/>
              <a:t>ipsusci</a:t>
            </a:r>
            <a:r>
              <a:rPr lang="en-US" altLang="en-US" sz="4000" dirty="0"/>
              <a:t> </a:t>
            </a:r>
            <a:r>
              <a:rPr lang="en-US" altLang="en-US" sz="4000" dirty="0" err="1"/>
              <a:t>duissent</a:t>
            </a:r>
            <a:r>
              <a:rPr lang="en-US" altLang="en-US" sz="4000" dirty="0"/>
              <a:t> </a:t>
            </a:r>
            <a:r>
              <a:rPr lang="en-US" altLang="en-US" sz="4000" dirty="0" err="1"/>
              <a:t>iril</a:t>
            </a:r>
            <a:r>
              <a:rPr lang="en-US" altLang="en-US" sz="4000" dirty="0"/>
              <a:t> </a:t>
            </a:r>
            <a:r>
              <a:rPr lang="en-US" altLang="en-US" sz="4000" dirty="0" err="1"/>
              <a:t>ulla</a:t>
            </a:r>
            <a:r>
              <a:rPr lang="en-US" altLang="en-US" sz="4000" dirty="0"/>
              <a:t> </a:t>
            </a:r>
            <a:r>
              <a:rPr lang="en-US" altLang="en-US" sz="4000" dirty="0" err="1"/>
              <a:t>feugigiat</a:t>
            </a:r>
            <a:r>
              <a:rPr lang="en-US" altLang="en-US" sz="4000" dirty="0"/>
              <a:t> </a:t>
            </a:r>
            <a:r>
              <a:rPr lang="en-US" altLang="en-US" sz="4000" dirty="0" err="1"/>
              <a:t>adipit</a:t>
            </a:r>
            <a:r>
              <a:rPr lang="en-US" altLang="en-US" sz="4000" dirty="0"/>
              <a:t> </a:t>
            </a:r>
            <a:r>
              <a:rPr lang="en-US" altLang="en-US" sz="4000" dirty="0" err="1"/>
              <a:t>praessit</a:t>
            </a:r>
            <a:r>
              <a:rPr lang="en-US" altLang="en-US" sz="4000" dirty="0"/>
              <a:t> </a:t>
            </a:r>
            <a:r>
              <a:rPr lang="en-US" altLang="en-US" sz="4000" dirty="0" err="1"/>
              <a:t>iriurerilis</a:t>
            </a:r>
            <a:r>
              <a:rPr lang="en-US" altLang="en-US" sz="4000" dirty="0"/>
              <a:t> </a:t>
            </a:r>
            <a:r>
              <a:rPr lang="en-US" altLang="en-US" sz="4000" dirty="0" err="1"/>
              <a:t>dit</a:t>
            </a:r>
            <a:r>
              <a:rPr lang="en-US" altLang="en-US" sz="4000" dirty="0"/>
              <a:t> am </a:t>
            </a:r>
            <a:r>
              <a:rPr lang="en-US" altLang="en-US" sz="4000" dirty="0" err="1"/>
              <a:t>dio</a:t>
            </a:r>
            <a:r>
              <a:rPr lang="en-US" altLang="en-US" sz="4000" dirty="0"/>
              <a:t> </a:t>
            </a:r>
            <a:r>
              <a:rPr lang="en-US" altLang="en-US" sz="4000" dirty="0" err="1"/>
              <a:t>conse</a:t>
            </a:r>
            <a:r>
              <a:rPr lang="en-US" altLang="en-US" sz="4000" dirty="0"/>
              <a:t> </a:t>
            </a:r>
            <a:r>
              <a:rPr lang="en-US" altLang="en-US" sz="4000" dirty="0" err="1"/>
              <a:t>delessed</a:t>
            </a:r>
            <a:r>
              <a:rPr lang="en-US" altLang="en-US" sz="4000" dirty="0"/>
              <a:t> et </a:t>
            </a:r>
            <a:r>
              <a:rPr lang="en-US" altLang="en-US" sz="4000" dirty="0" err="1"/>
              <a:t>euipsummy</a:t>
            </a:r>
            <a:r>
              <a:rPr lang="en-US" altLang="en-US" sz="4000" dirty="0"/>
              <a:t> gait </a:t>
            </a:r>
            <a:r>
              <a:rPr lang="en-US" altLang="en-US" sz="4000" dirty="0" err="1"/>
              <a:t>alisl</a:t>
            </a:r>
            <a:r>
              <a:rPr lang="en-US" altLang="en-US" sz="4000" dirty="0"/>
              <a:t> </a:t>
            </a:r>
            <a:r>
              <a:rPr lang="en-US" altLang="en-US" sz="4000" dirty="0" err="1"/>
              <a:t>utat</a:t>
            </a:r>
            <a:r>
              <a:rPr lang="en-US" altLang="en-US" sz="4000" dirty="0"/>
              <a:t> </a:t>
            </a:r>
            <a:r>
              <a:rPr lang="en-US" altLang="en-US" sz="4000" dirty="0" err="1"/>
              <a:t>nim</a:t>
            </a:r>
            <a:r>
              <a:rPr lang="en-US" altLang="en-US" sz="4000" dirty="0"/>
              <a:t> il </a:t>
            </a:r>
            <a:r>
              <a:rPr lang="en-US" altLang="en-US" sz="4000" dirty="0" err="1"/>
              <a:t>eraese</a:t>
            </a:r>
            <a:r>
              <a:rPr lang="en-US" altLang="en-US" sz="4000" dirty="0"/>
              <a:t> feu </a:t>
            </a:r>
            <a:r>
              <a:rPr lang="en-US" altLang="en-US" sz="4000" dirty="0" err="1"/>
              <a:t>feum</a:t>
            </a:r>
            <a:r>
              <a:rPr lang="en-US" altLang="en-US" sz="4000" dirty="0"/>
              <a:t> </a:t>
            </a:r>
            <a:r>
              <a:rPr lang="en-US" altLang="en-US" sz="4000" dirty="0" err="1"/>
              <a:t>velit</a:t>
            </a:r>
            <a:r>
              <a:rPr lang="en-US" altLang="en-US" sz="4000" dirty="0"/>
              <a:t> </a:t>
            </a:r>
            <a:r>
              <a:rPr lang="en-US" altLang="en-US" sz="4000" dirty="0" err="1"/>
              <a:t>lut</a:t>
            </a:r>
            <a:r>
              <a:rPr lang="en-US" altLang="en-US" sz="4000" dirty="0"/>
              <a:t> lor </a:t>
            </a:r>
            <a:r>
              <a:rPr lang="en-US" altLang="en-US" sz="4000" dirty="0" err="1"/>
              <a:t>senibh</a:t>
            </a:r>
            <a:r>
              <a:rPr lang="en-US" altLang="en-US" sz="4000" dirty="0"/>
              <a:t> </a:t>
            </a:r>
            <a:r>
              <a:rPr lang="en-US" altLang="en-US" sz="4000" dirty="0" err="1"/>
              <a:t>esequipit</a:t>
            </a:r>
            <a:r>
              <a:rPr lang="en-US" altLang="en-US" sz="4000" dirty="0"/>
              <a:t> </a:t>
            </a:r>
            <a:r>
              <a:rPr lang="en-US" altLang="en-US" sz="4000" dirty="0" err="1"/>
              <a:t>volobore</a:t>
            </a:r>
            <a:r>
              <a:rPr lang="en-US" altLang="en-US" sz="4000" dirty="0"/>
              <a:t> </a:t>
            </a:r>
            <a:r>
              <a:rPr lang="en-US" altLang="en-US" sz="4000" dirty="0" err="1"/>
              <a:t>commolortie</a:t>
            </a:r>
            <a:r>
              <a:rPr lang="en-US" altLang="en-US" sz="4000" dirty="0"/>
              <a:t> </a:t>
            </a:r>
            <a:r>
              <a:rPr lang="en-US" altLang="en-US" sz="4000" dirty="0" err="1"/>
              <a:t>ea</a:t>
            </a:r>
            <a:r>
              <a:rPr lang="en-US" altLang="en-US" sz="4000" dirty="0"/>
              <a:t> </a:t>
            </a:r>
            <a:r>
              <a:rPr lang="en-US" altLang="en-US" sz="4000" dirty="0" err="1"/>
              <a:t>feugait</a:t>
            </a:r>
            <a:r>
              <a:rPr lang="en-US" altLang="en-US" sz="4000" dirty="0"/>
              <a:t> </a:t>
            </a:r>
            <a:r>
              <a:rPr lang="en-US" altLang="en-US" sz="4000" dirty="0" err="1"/>
              <a:t>amconsectem</a:t>
            </a:r>
            <a:r>
              <a:rPr lang="en-US" altLang="en-US" sz="4000" dirty="0"/>
              <a:t> </a:t>
            </a:r>
            <a:r>
              <a:rPr lang="en-US" altLang="en-US" sz="4000" dirty="0" err="1"/>
              <a:t>venisl</a:t>
            </a:r>
            <a:r>
              <a:rPr lang="en-US" altLang="en-US" sz="4000" dirty="0"/>
              <a:t> </a:t>
            </a:r>
            <a:r>
              <a:rPr lang="en-US" altLang="en-US" sz="4000" dirty="0" err="1"/>
              <a:t>iuscips</a:t>
            </a:r>
            <a:r>
              <a:rPr lang="en-US" altLang="en-US" sz="4000" dirty="0"/>
              <a:t> </a:t>
            </a:r>
            <a:r>
              <a:rPr lang="en-US" altLang="en-US" sz="4000" dirty="0" err="1"/>
              <a:t>ustrud</a:t>
            </a:r>
            <a:r>
              <a:rPr lang="en-US" altLang="en-US" sz="4000" dirty="0"/>
              <a:t> </a:t>
            </a:r>
            <a:r>
              <a:rPr lang="en-US" altLang="en-US" sz="4000" dirty="0" err="1"/>
              <a:t>erciliquamet</a:t>
            </a:r>
            <a:r>
              <a:rPr lang="en-US" altLang="en-US" sz="4000" dirty="0"/>
              <a:t> </a:t>
            </a:r>
            <a:r>
              <a:rPr lang="en-US" altLang="en-US" sz="4000" dirty="0" err="1"/>
              <a:t>incillum</a:t>
            </a:r>
            <a:r>
              <a:rPr lang="en-US" altLang="en-US" sz="4000" dirty="0"/>
              <a:t> </a:t>
            </a:r>
            <a:r>
              <a:rPr lang="en-US" altLang="en-US" sz="4000" dirty="0" err="1"/>
              <a:t>quam</a:t>
            </a:r>
            <a:r>
              <a:rPr lang="en-US" altLang="en-US" sz="4000" dirty="0"/>
              <a:t> </a:t>
            </a:r>
            <a:r>
              <a:rPr lang="en-US" altLang="en-US" sz="4000" dirty="0" err="1"/>
              <a:t>illut</a:t>
            </a:r>
            <a:r>
              <a:rPr lang="en-US" altLang="en-US" sz="4000" dirty="0"/>
              <a:t> </a:t>
            </a:r>
            <a:r>
              <a:rPr lang="en-US" altLang="en-US" sz="4000" dirty="0" err="1"/>
              <a:t>nullum</a:t>
            </a:r>
            <a:r>
              <a:rPr lang="en-US" altLang="en-US" sz="4000" dirty="0"/>
              <a:t> </a:t>
            </a:r>
            <a:r>
              <a:rPr lang="en-US" altLang="en-US" sz="4000" dirty="0" err="1"/>
              <a:t>diamcon</a:t>
            </a:r>
            <a:r>
              <a:rPr lang="en-US" altLang="en-US" sz="4000" dirty="0"/>
              <a:t> </a:t>
            </a:r>
            <a:r>
              <a:rPr lang="en-US" altLang="en-US" sz="4000" dirty="0" err="1"/>
              <a:t>etummy</a:t>
            </a:r>
            <a:r>
              <a:rPr lang="en-US" altLang="en-US" sz="4000" dirty="0"/>
              <a:t> </a:t>
            </a:r>
            <a:r>
              <a:rPr lang="en-US" altLang="en-US" sz="4000" dirty="0" err="1"/>
              <a:t>nim</a:t>
            </a:r>
            <a:r>
              <a:rPr lang="en-US" altLang="en-US" sz="4000" dirty="0"/>
              <a:t> </a:t>
            </a:r>
            <a:r>
              <a:rPr lang="en-US" altLang="en-US" sz="4000" dirty="0" err="1"/>
              <a:t>zzrillam</a:t>
            </a:r>
            <a:r>
              <a:rPr lang="en-US" altLang="en-US" sz="4000" dirty="0"/>
              <a:t>, </a:t>
            </a:r>
            <a:r>
              <a:rPr lang="en-US" altLang="en-US" sz="4000" dirty="0" err="1"/>
              <a:t>commodolor</a:t>
            </a:r>
            <a:r>
              <a:rPr lang="en-US" altLang="en-US" sz="4000" dirty="0"/>
              <a:t> alit </a:t>
            </a:r>
            <a:r>
              <a:rPr lang="en-US" altLang="en-US" sz="4000" dirty="0" err="1"/>
              <a:t>venim</a:t>
            </a:r>
            <a:r>
              <a:rPr lang="en-US" altLang="en-US" sz="4000" dirty="0"/>
              <a:t> </a:t>
            </a:r>
            <a:r>
              <a:rPr lang="en-US" altLang="en-US" sz="4000" dirty="0" err="1"/>
              <a:t>velisciduis</a:t>
            </a:r>
            <a:r>
              <a:rPr lang="en-US" altLang="en-US" sz="4000" dirty="0"/>
              <a:t> </a:t>
            </a:r>
            <a:r>
              <a:rPr lang="en-US" altLang="en-US" sz="4000" dirty="0" err="1"/>
              <a:t>nonsed</a:t>
            </a:r>
            <a:r>
              <a:rPr lang="en-US" altLang="en-US" sz="4000" dirty="0"/>
              <a:t> </a:t>
            </a:r>
            <a:r>
              <a:rPr lang="en-US" altLang="en-US" sz="4000" dirty="0" err="1"/>
              <a:t>te</a:t>
            </a:r>
            <a:r>
              <a:rPr lang="en-US" altLang="en-US" sz="4000" dirty="0"/>
              <a:t> feu </a:t>
            </a:r>
            <a:r>
              <a:rPr lang="en-US" altLang="en-US" sz="4000" dirty="0" err="1"/>
              <a:t>facinibh</a:t>
            </a:r>
            <a:r>
              <a:rPr lang="en-US" altLang="en-US" sz="4000" dirty="0"/>
              <a:t> et</a:t>
            </a:r>
          </a:p>
          <a:p>
            <a:pPr eaLnBrk="1" hangingPunct="1">
              <a:buFontTx/>
              <a:buNone/>
            </a:pPr>
            <a:endParaRPr lang="en-US" altLang="en-US" sz="6000" dirty="0"/>
          </a:p>
          <a:p>
            <a:pPr eaLnBrk="1" hangingPunct="1">
              <a:buFontTx/>
              <a:buNone/>
            </a:pPr>
            <a:endParaRPr lang="en-US" altLang="en-US" sz="6000" dirty="0"/>
          </a:p>
        </p:txBody>
      </p:sp>
      <p:sp>
        <p:nvSpPr>
          <p:cNvPr id="15365" name="Subtitle 2"/>
          <p:cNvSpPr txBox="1">
            <a:spLocks/>
          </p:cNvSpPr>
          <p:nvPr/>
        </p:nvSpPr>
        <p:spPr bwMode="auto">
          <a:xfrm>
            <a:off x="29260800" y="25009475"/>
            <a:ext cx="1325880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912" tIns="219456" rIns="438912" bIns="219456"/>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6000" b="1">
                <a:solidFill>
                  <a:srgbClr val="000000"/>
                </a:solidFill>
              </a:rPr>
              <a:t>Grant number and Citations</a:t>
            </a:r>
            <a:endParaRPr lang="en-US" altLang="en-US" sz="6000" b="1"/>
          </a:p>
          <a:p>
            <a:pPr eaLnBrk="1" hangingPunct="1">
              <a:buFontTx/>
              <a:buNone/>
            </a:pPr>
            <a:r>
              <a:rPr lang="en-US" altLang="en-US" sz="4000"/>
              <a:t>Laorper ostrud tisi. Sis augiamet ad mod el ipsusci duissent iril ulla feugigiat adipit praessit iriurerilis dit am dio conse delessed et euipsummy gait alisl utat nim il eraese feu feum velit lut lor senibh esequipit volobore commolortie ea</a:t>
            </a:r>
          </a:p>
        </p:txBody>
      </p:sp>
      <p:pic>
        <p:nvPicPr>
          <p:cNvPr id="15366" name="Picture 25" descr="cottonfield.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44800" y="8458200"/>
            <a:ext cx="11277600" cy="75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20"/>
          <p:cNvSpPr txBox="1">
            <a:spLocks noChangeArrowheads="1"/>
          </p:cNvSpPr>
          <p:nvPr/>
        </p:nvSpPr>
        <p:spPr bwMode="auto">
          <a:xfrm>
            <a:off x="1447800" y="4264025"/>
            <a:ext cx="5867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5000" dirty="0">
                <a:latin typeface="Arial" panose="020B0604020202020204" pitchFamily="34" charset="0"/>
              </a:rPr>
              <a:t>Poster No. 1234</a:t>
            </a:r>
          </a:p>
        </p:txBody>
      </p:sp>
      <p:graphicFrame>
        <p:nvGraphicFramePr>
          <p:cNvPr id="15368" name="Chart 22"/>
          <p:cNvGraphicFramePr>
            <a:graphicFrameLocks/>
          </p:cNvGraphicFramePr>
          <p:nvPr/>
        </p:nvGraphicFramePr>
        <p:xfrm>
          <a:off x="15544800" y="22479000"/>
          <a:ext cx="12268200" cy="7061200"/>
        </p:xfrm>
        <a:graphic>
          <a:graphicData uri="http://schemas.openxmlformats.org/presentationml/2006/ole">
            <mc:AlternateContent xmlns:mc="http://schemas.openxmlformats.org/markup-compatibility/2006">
              <mc:Choice xmlns:v="urn:schemas-microsoft-com:vml" Requires="v">
                <p:oleObj spid="_x0000_s15382" r:id="rId4" imgW="12270234" imgH="7064680" progId="Excel.Chart.8">
                  <p:embed/>
                </p:oleObj>
              </mc:Choice>
              <mc:Fallback>
                <p:oleObj r:id="rId4" imgW="12270234" imgH="7064680" progId="Excel.Chart.8">
                  <p:embed/>
                  <p:pic>
                    <p:nvPicPr>
                      <p:cNvPr id="0" name="Chart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44800" y="22479000"/>
                        <a:ext cx="12268200" cy="706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9" name="TextBox 4"/>
          <p:cNvSpPr txBox="1">
            <a:spLocks noChangeArrowheads="1"/>
          </p:cNvSpPr>
          <p:nvPr/>
        </p:nvSpPr>
        <p:spPr bwMode="auto">
          <a:xfrm>
            <a:off x="7467600" y="1447800"/>
            <a:ext cx="2238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a:solidFill>
                  <a:srgbClr val="800000"/>
                </a:solidFill>
                <a:latin typeface="Open Sans" pitchFamily="2" charset="0"/>
              </a:rPr>
              <a:t>™</a:t>
            </a:r>
          </a:p>
        </p:txBody>
      </p:sp>
      <p:sp>
        <p:nvSpPr>
          <p:cNvPr id="15370" name="TextBox 2"/>
          <p:cNvSpPr txBox="1">
            <a:spLocks noChangeArrowheads="1"/>
          </p:cNvSpPr>
          <p:nvPr/>
        </p:nvSpPr>
        <p:spPr bwMode="auto">
          <a:xfrm>
            <a:off x="1981200" y="885825"/>
            <a:ext cx="36880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en-US" sz="8000" dirty="0">
                <a:solidFill>
                  <a:schemeClr val="bg1"/>
                </a:solidFill>
                <a:latin typeface="Open Sans" pitchFamily="2" charset="0"/>
              </a:rPr>
              <a:t>College </a:t>
            </a:r>
            <a:r>
              <a:rPr lang="en-US" altLang="en-US" sz="8000">
                <a:solidFill>
                  <a:schemeClr val="bg1"/>
                </a:solidFill>
                <a:latin typeface="Open Sans" pitchFamily="2" charset="0"/>
              </a:rPr>
              <a:t>or Department Name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50" y="4264025"/>
            <a:ext cx="43967400" cy="2011363"/>
          </a:xfrm>
        </p:spPr>
        <p:txBody>
          <a:bodyPr>
            <a:normAutofit/>
          </a:bodyPr>
          <a:lstStyle/>
          <a:p>
            <a:pPr eaLnBrk="1" hangingPunct="1">
              <a:defRPr/>
            </a:pPr>
            <a:r>
              <a:rPr lang="en-US" sz="9600" b="1" dirty="0">
                <a:ea typeface="ＭＳ Ｐゴシック" charset="0"/>
                <a:cs typeface="ＭＳ Ｐゴシック" charset="0"/>
              </a:rPr>
              <a:t>TIPS</a:t>
            </a:r>
            <a:endParaRPr lang="en-US" sz="7200" dirty="0">
              <a:ea typeface="ＭＳ Ｐゴシック" charset="0"/>
              <a:cs typeface="ＭＳ Ｐゴシック" charset="0"/>
            </a:endParaRPr>
          </a:p>
        </p:txBody>
      </p:sp>
      <p:sp>
        <p:nvSpPr>
          <p:cNvPr id="15362" name="Subtitle 2"/>
          <p:cNvSpPr txBox="1">
            <a:spLocks/>
          </p:cNvSpPr>
          <p:nvPr/>
        </p:nvSpPr>
        <p:spPr bwMode="auto">
          <a:xfrm>
            <a:off x="914400" y="8153400"/>
            <a:ext cx="13258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912" tIns="219456" rIns="438912" bIns="219456"/>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6000" b="1" dirty="0"/>
              <a:t>Introduction</a:t>
            </a:r>
          </a:p>
          <a:p>
            <a:pPr eaLnBrk="1" hangingPunct="1">
              <a:buFontTx/>
              <a:buNone/>
            </a:pPr>
            <a:r>
              <a:rPr lang="en-US" altLang="en-US" sz="4000" dirty="0"/>
              <a:t>Try to use bullet points and short sentences rather than long lengthy paragraphs. </a:t>
            </a:r>
          </a:p>
          <a:p>
            <a:pPr eaLnBrk="1" hangingPunct="1">
              <a:buFontTx/>
              <a:buNone/>
            </a:pPr>
            <a:endParaRPr lang="en-US" altLang="en-US" sz="4000" dirty="0"/>
          </a:p>
          <a:p>
            <a:pPr eaLnBrk="1" hangingPunct="1">
              <a:buFontTx/>
              <a:buNone/>
            </a:pPr>
            <a:endParaRPr lang="en-US" altLang="en-US" sz="4000" dirty="0"/>
          </a:p>
          <a:p>
            <a:pPr eaLnBrk="1" hangingPunct="1">
              <a:buFontTx/>
              <a:buNone/>
            </a:pPr>
            <a:endParaRPr lang="en-US" altLang="en-US" sz="4000" dirty="0"/>
          </a:p>
          <a:p>
            <a:pPr eaLnBrk="1" hangingPunct="1">
              <a:buFontTx/>
              <a:buNone/>
            </a:pPr>
            <a:endParaRPr lang="en-US" altLang="en-US" sz="4000" dirty="0"/>
          </a:p>
          <a:p>
            <a:pPr eaLnBrk="1" hangingPunct="1">
              <a:buFontTx/>
              <a:buNone/>
            </a:pPr>
            <a:endParaRPr lang="en-US" altLang="en-US" sz="6000" baseline="30000" dirty="0"/>
          </a:p>
          <a:p>
            <a:pPr eaLnBrk="1" hangingPunct="1">
              <a:buFontTx/>
              <a:buNone/>
            </a:pPr>
            <a:endParaRPr lang="en-US" altLang="en-US" sz="6000" dirty="0"/>
          </a:p>
        </p:txBody>
      </p:sp>
      <p:sp>
        <p:nvSpPr>
          <p:cNvPr id="15363" name="Subtitle 2"/>
          <p:cNvSpPr txBox="1">
            <a:spLocks/>
          </p:cNvSpPr>
          <p:nvPr/>
        </p:nvSpPr>
        <p:spPr bwMode="auto">
          <a:xfrm>
            <a:off x="15163800" y="16508413"/>
            <a:ext cx="13258800" cy="729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912" tIns="219456" rIns="438912" bIns="219456"/>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6000" b="1" dirty="0">
                <a:solidFill>
                  <a:srgbClr val="000000"/>
                </a:solidFill>
              </a:rPr>
              <a:t>Data and Results</a:t>
            </a:r>
          </a:p>
          <a:p>
            <a:pPr eaLnBrk="1" hangingPunct="1">
              <a:buNone/>
            </a:pPr>
            <a:r>
              <a:rPr lang="en-US" altLang="en-US" sz="4000" dirty="0"/>
              <a:t>Make your graphs simple and easy to read. Make sure the file is large enough so it does not pixelate when you print. </a:t>
            </a:r>
          </a:p>
          <a:p>
            <a:pPr eaLnBrk="1" hangingPunct="1">
              <a:buNone/>
            </a:pPr>
            <a:endParaRPr lang="en-US" altLang="en-US" sz="4000" dirty="0"/>
          </a:p>
        </p:txBody>
      </p:sp>
      <p:sp>
        <p:nvSpPr>
          <p:cNvPr id="15364" name="Subtitle 2"/>
          <p:cNvSpPr txBox="1">
            <a:spLocks/>
          </p:cNvSpPr>
          <p:nvPr/>
        </p:nvSpPr>
        <p:spPr bwMode="auto">
          <a:xfrm>
            <a:off x="29260800" y="8237538"/>
            <a:ext cx="13258800" cy="154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912" tIns="219456" rIns="438912" bIns="219456"/>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6000" b="1" dirty="0">
                <a:solidFill>
                  <a:srgbClr val="000000"/>
                </a:solidFill>
              </a:rPr>
              <a:t>Conclusions</a:t>
            </a:r>
            <a:endParaRPr lang="en-US" altLang="en-US" sz="6000" b="1" dirty="0"/>
          </a:p>
          <a:p>
            <a:pPr eaLnBrk="1" hangingPunct="1">
              <a:buFontTx/>
              <a:buNone/>
            </a:pPr>
            <a:r>
              <a:rPr lang="en-US" altLang="en-US" sz="4000" dirty="0"/>
              <a:t>Keep your conclusion at the top and keep it within one or two sentences.</a:t>
            </a:r>
          </a:p>
          <a:p>
            <a:pPr eaLnBrk="1" hangingPunct="1">
              <a:buFontTx/>
              <a:buNone/>
            </a:pPr>
            <a:endParaRPr lang="en-US" altLang="en-US" sz="6000" dirty="0"/>
          </a:p>
          <a:p>
            <a:pPr eaLnBrk="1" hangingPunct="1">
              <a:buFontTx/>
              <a:buNone/>
            </a:pPr>
            <a:r>
              <a:rPr lang="en-US" altLang="en-US" sz="6000" b="1" dirty="0">
                <a:solidFill>
                  <a:srgbClr val="000000"/>
                </a:solidFill>
              </a:rPr>
              <a:t>Implications</a:t>
            </a:r>
            <a:endParaRPr lang="en-US" altLang="en-US" sz="6000" dirty="0"/>
          </a:p>
          <a:p>
            <a:pPr eaLnBrk="1" hangingPunct="1">
              <a:buFontTx/>
              <a:buNone/>
            </a:pPr>
            <a:r>
              <a:rPr lang="en-US" altLang="en-US" sz="6000" dirty="0"/>
              <a:t>It’s ok to use more than one image and multiple graphs, but make sure they are easy to read. </a:t>
            </a:r>
          </a:p>
        </p:txBody>
      </p:sp>
      <p:sp>
        <p:nvSpPr>
          <p:cNvPr id="15365" name="Subtitle 2"/>
          <p:cNvSpPr txBox="1">
            <a:spLocks/>
          </p:cNvSpPr>
          <p:nvPr/>
        </p:nvSpPr>
        <p:spPr bwMode="auto">
          <a:xfrm>
            <a:off x="29260800" y="25009475"/>
            <a:ext cx="1325880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912" tIns="219456" rIns="438912" bIns="219456"/>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6000" b="1" dirty="0">
                <a:solidFill>
                  <a:srgbClr val="000000"/>
                </a:solidFill>
              </a:rPr>
              <a:t>Grant number and Citations</a:t>
            </a:r>
            <a:endParaRPr lang="en-US" altLang="en-US" sz="6000" b="1" dirty="0"/>
          </a:p>
          <a:p>
            <a:pPr eaLnBrk="1" hangingPunct="1">
              <a:buFontTx/>
              <a:buNone/>
            </a:pPr>
            <a:r>
              <a:rPr lang="en-US" altLang="en-US" sz="4000" dirty="0"/>
              <a:t>Think about using QR Codes to save space and drive people to other work you would like to promote. </a:t>
            </a:r>
          </a:p>
        </p:txBody>
      </p:sp>
      <p:pic>
        <p:nvPicPr>
          <p:cNvPr id="15366" name="Picture 25" descr="cottonfield.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44800" y="8458200"/>
            <a:ext cx="11277600" cy="75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20"/>
          <p:cNvSpPr txBox="1">
            <a:spLocks noChangeArrowheads="1"/>
          </p:cNvSpPr>
          <p:nvPr/>
        </p:nvSpPr>
        <p:spPr bwMode="auto">
          <a:xfrm>
            <a:off x="1447800" y="4264025"/>
            <a:ext cx="5867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5000" dirty="0">
                <a:latin typeface="Arial" panose="020B0604020202020204" pitchFamily="34" charset="0"/>
              </a:rPr>
              <a:t>Poster No. 1234</a:t>
            </a:r>
          </a:p>
        </p:txBody>
      </p:sp>
      <p:graphicFrame>
        <p:nvGraphicFramePr>
          <p:cNvPr id="15368" name="Chart 22"/>
          <p:cNvGraphicFramePr>
            <a:graphicFrameLocks/>
          </p:cNvGraphicFramePr>
          <p:nvPr/>
        </p:nvGraphicFramePr>
        <p:xfrm>
          <a:off x="15544800" y="22479000"/>
          <a:ext cx="12268200" cy="7061200"/>
        </p:xfrm>
        <a:graphic>
          <a:graphicData uri="http://schemas.openxmlformats.org/presentationml/2006/ole">
            <mc:AlternateContent xmlns:mc="http://schemas.openxmlformats.org/markup-compatibility/2006">
              <mc:Choice xmlns:v="urn:schemas-microsoft-com:vml" Requires="v">
                <p:oleObj spid="_x0000_s16385" r:id="rId4" imgW="12270234" imgH="7064680" progId="Excel.Chart.8">
                  <p:embed/>
                </p:oleObj>
              </mc:Choice>
              <mc:Fallback>
                <p:oleObj r:id="rId4" imgW="12270234" imgH="7064680" progId="Excel.Chart.8">
                  <p:embed/>
                  <p:pic>
                    <p:nvPicPr>
                      <p:cNvPr id="15368" name="Chart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44800" y="22479000"/>
                        <a:ext cx="12268200" cy="706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9" name="TextBox 4"/>
          <p:cNvSpPr txBox="1">
            <a:spLocks noChangeArrowheads="1"/>
          </p:cNvSpPr>
          <p:nvPr/>
        </p:nvSpPr>
        <p:spPr bwMode="auto">
          <a:xfrm>
            <a:off x="7467600" y="1447800"/>
            <a:ext cx="2238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a:solidFill>
                  <a:srgbClr val="800000"/>
                </a:solidFill>
                <a:latin typeface="Open Sans" pitchFamily="2" charset="0"/>
              </a:rPr>
              <a:t>™</a:t>
            </a:r>
          </a:p>
        </p:txBody>
      </p:sp>
      <p:sp>
        <p:nvSpPr>
          <p:cNvPr id="15370" name="TextBox 2"/>
          <p:cNvSpPr txBox="1">
            <a:spLocks noChangeArrowheads="1"/>
          </p:cNvSpPr>
          <p:nvPr/>
        </p:nvSpPr>
        <p:spPr bwMode="auto">
          <a:xfrm>
            <a:off x="1981200" y="885825"/>
            <a:ext cx="36880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en-US" sz="8000" b="1" dirty="0">
                <a:solidFill>
                  <a:schemeClr val="bg1"/>
                </a:solidFill>
                <a:latin typeface="Open Sans" pitchFamily="2" charset="0"/>
              </a:rPr>
              <a:t>College of Engineering</a:t>
            </a:r>
            <a:r>
              <a:rPr lang="en-US" altLang="en-US" sz="8000" dirty="0">
                <a:solidFill>
                  <a:schemeClr val="bg1"/>
                </a:solidFill>
                <a:latin typeface="Open Sans" pitchFamily="2" charset="0"/>
              </a:rPr>
              <a:t>, Department Name</a:t>
            </a:r>
          </a:p>
        </p:txBody>
      </p:sp>
      <p:sp>
        <p:nvSpPr>
          <p:cNvPr id="14" name="Subtitle 2">
            <a:extLst>
              <a:ext uri="{FF2B5EF4-FFF2-40B4-BE49-F238E27FC236}">
                <a16:creationId xmlns:a16="http://schemas.microsoft.com/office/drawing/2014/main" id="{B7937482-85B9-5860-0744-3CE68066FC60}"/>
              </a:ext>
            </a:extLst>
          </p:cNvPr>
          <p:cNvSpPr txBox="1">
            <a:spLocks/>
          </p:cNvSpPr>
          <p:nvPr/>
        </p:nvSpPr>
        <p:spPr bwMode="auto">
          <a:xfrm>
            <a:off x="1066800" y="15558847"/>
            <a:ext cx="13258800" cy="334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912" tIns="219456" rIns="438912" bIns="219456"/>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6000" b="1" dirty="0"/>
              <a:t>DO NOT RESIZE OR MOVE THE NMSU LOGO AND TAGLINE.</a:t>
            </a:r>
          </a:p>
          <a:p>
            <a:pPr eaLnBrk="1" hangingPunct="1">
              <a:buFontTx/>
              <a:buNone/>
            </a:pPr>
            <a:endParaRPr lang="en-US" altLang="en-US" sz="4000" dirty="0"/>
          </a:p>
          <a:p>
            <a:pPr eaLnBrk="1" hangingPunct="1">
              <a:buFontTx/>
              <a:buNone/>
            </a:pPr>
            <a:endParaRPr lang="en-US" altLang="en-US" sz="4000" dirty="0"/>
          </a:p>
          <a:p>
            <a:pPr eaLnBrk="1" hangingPunct="1">
              <a:buFontTx/>
              <a:buNone/>
            </a:pPr>
            <a:endParaRPr lang="en-US" altLang="en-US" sz="4000" dirty="0"/>
          </a:p>
          <a:p>
            <a:pPr eaLnBrk="1" hangingPunct="1">
              <a:buFontTx/>
              <a:buNone/>
            </a:pPr>
            <a:endParaRPr lang="en-US" altLang="en-US" sz="4000" dirty="0"/>
          </a:p>
          <a:p>
            <a:pPr eaLnBrk="1" hangingPunct="1">
              <a:buFontTx/>
              <a:buNone/>
            </a:pPr>
            <a:endParaRPr lang="en-US" altLang="en-US" sz="6000" baseline="30000" dirty="0"/>
          </a:p>
          <a:p>
            <a:pPr eaLnBrk="1" hangingPunct="1">
              <a:buFontTx/>
              <a:buNone/>
            </a:pPr>
            <a:endParaRPr lang="en-US" altLang="en-US" sz="6000" dirty="0"/>
          </a:p>
        </p:txBody>
      </p:sp>
      <p:sp>
        <p:nvSpPr>
          <p:cNvPr id="15" name="Subtitle 2">
            <a:extLst>
              <a:ext uri="{FF2B5EF4-FFF2-40B4-BE49-F238E27FC236}">
                <a16:creationId xmlns:a16="http://schemas.microsoft.com/office/drawing/2014/main" id="{ED9F7386-7464-90E3-007E-819933CE393B}"/>
              </a:ext>
            </a:extLst>
          </p:cNvPr>
          <p:cNvSpPr txBox="1">
            <a:spLocks/>
          </p:cNvSpPr>
          <p:nvPr/>
        </p:nvSpPr>
        <p:spPr bwMode="auto">
          <a:xfrm>
            <a:off x="1066800" y="23726775"/>
            <a:ext cx="13258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912" tIns="219456" rIns="438912" bIns="219456"/>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6000" b="1" dirty="0"/>
              <a:t>Need help? </a:t>
            </a:r>
          </a:p>
          <a:p>
            <a:pPr eaLnBrk="1" hangingPunct="1">
              <a:buFontTx/>
              <a:buNone/>
            </a:pPr>
            <a:r>
              <a:rPr lang="en-US" altLang="en-US" sz="4000" dirty="0"/>
              <a:t>Feel free to email the College of Engineering media specialist for additional tips and help on your research poster. Please note, they cannot make the poster for you.</a:t>
            </a:r>
          </a:p>
          <a:p>
            <a:pPr eaLnBrk="1" hangingPunct="1">
              <a:buFontTx/>
              <a:buNone/>
            </a:pPr>
            <a:r>
              <a:rPr lang="en-US" altLang="en-US" sz="4000" b="1" dirty="0"/>
              <a:t>Contact: Vladimir </a:t>
            </a:r>
            <a:r>
              <a:rPr lang="en-US" altLang="en-US" sz="4000" b="1" dirty="0" err="1"/>
              <a:t>Avina</a:t>
            </a:r>
            <a:r>
              <a:rPr lang="en-US" altLang="en-US" sz="4000" b="1" dirty="0"/>
              <a:t>, vlad23@nmsu.edu </a:t>
            </a:r>
          </a:p>
          <a:p>
            <a:pPr eaLnBrk="1" hangingPunct="1">
              <a:buFontTx/>
              <a:buNone/>
            </a:pPr>
            <a:endParaRPr lang="en-US" altLang="en-US" sz="4000" b="1" dirty="0"/>
          </a:p>
          <a:p>
            <a:pPr eaLnBrk="1" hangingPunct="1">
              <a:buFontTx/>
              <a:buNone/>
            </a:pPr>
            <a:endParaRPr lang="en-US" altLang="en-US" sz="4000" dirty="0"/>
          </a:p>
          <a:p>
            <a:pPr eaLnBrk="1" hangingPunct="1">
              <a:buFontTx/>
              <a:buNone/>
            </a:pPr>
            <a:endParaRPr lang="en-US" altLang="en-US" sz="4000" dirty="0"/>
          </a:p>
          <a:p>
            <a:pPr eaLnBrk="1" hangingPunct="1">
              <a:buFontTx/>
              <a:buNone/>
            </a:pPr>
            <a:endParaRPr lang="en-US" altLang="en-US" sz="4000" dirty="0"/>
          </a:p>
          <a:p>
            <a:pPr eaLnBrk="1" hangingPunct="1">
              <a:buFontTx/>
              <a:buNone/>
            </a:pPr>
            <a:endParaRPr lang="en-US" altLang="en-US" sz="6000" baseline="30000" dirty="0"/>
          </a:p>
          <a:p>
            <a:pPr eaLnBrk="1" hangingPunct="1">
              <a:buFontTx/>
              <a:buNone/>
            </a:pPr>
            <a:endParaRPr lang="en-US" altLang="en-US" sz="6000" dirty="0"/>
          </a:p>
        </p:txBody>
      </p:sp>
    </p:spTree>
    <p:extLst>
      <p:ext uri="{BB962C8B-B14F-4D97-AF65-F5344CB8AC3E}">
        <p14:creationId xmlns:p14="http://schemas.microsoft.com/office/powerpoint/2010/main" val="3879752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TotalTime>
  <Words>676</Words>
  <Application>Microsoft Macintosh PowerPoint</Application>
  <PresentationFormat>Custom</PresentationFormat>
  <Paragraphs>57</Paragraphs>
  <Slides>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7" baseType="lpstr">
      <vt:lpstr>Arial</vt:lpstr>
      <vt:lpstr>Calibri</vt:lpstr>
      <vt:lpstr>Open Sans</vt:lpstr>
      <vt:lpstr>Office Theme</vt:lpstr>
      <vt:lpstr>Excel.Chart.8</vt:lpstr>
      <vt:lpstr>Title  John Doe, Department of This and That, New Mexico State University</vt:lpstr>
      <vt:lpstr>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poster</dc:title>
  <dc:creator>University Communications</dc:creator>
  <cp:lastModifiedBy>Vladimir Avina</cp:lastModifiedBy>
  <cp:revision>30</cp:revision>
  <cp:lastPrinted>2017-09-07T21:09:20Z</cp:lastPrinted>
  <dcterms:created xsi:type="dcterms:W3CDTF">2011-01-26T16:12:11Z</dcterms:created>
  <dcterms:modified xsi:type="dcterms:W3CDTF">2022-04-28T18:13:21Z</dcterms:modified>
</cp:coreProperties>
</file>